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61" r:id="rId4"/>
    <p:sldId id="262" r:id="rId5"/>
    <p:sldId id="265" r:id="rId6"/>
    <p:sldId id="264" r:id="rId7"/>
    <p:sldId id="266" r:id="rId8"/>
    <p:sldId id="267" r:id="rId9"/>
    <p:sldId id="268" r:id="rId10"/>
    <p:sldId id="280" r:id="rId11"/>
    <p:sldId id="270" r:id="rId12"/>
    <p:sldId id="271" r:id="rId13"/>
    <p:sldId id="273" r:id="rId14"/>
    <p:sldId id="281" r:id="rId15"/>
    <p:sldId id="274" r:id="rId16"/>
    <p:sldId id="276" r:id="rId17"/>
    <p:sldId id="282" r:id="rId18"/>
    <p:sldId id="277" r:id="rId19"/>
    <p:sldId id="278" r:id="rId20"/>
    <p:sldId id="279" r:id="rId21"/>
    <p:sldId id="283" r:id="rId22"/>
    <p:sldId id="284" r:id="rId23"/>
    <p:sldId id="287" r:id="rId24"/>
    <p:sldId id="286" r:id="rId25"/>
    <p:sldId id="290" r:id="rId26"/>
    <p:sldId id="291" r:id="rId27"/>
    <p:sldId id="292" r:id="rId28"/>
    <p:sldId id="293" r:id="rId29"/>
    <p:sldId id="288" r:id="rId30"/>
    <p:sldId id="294" r:id="rId31"/>
    <p:sldId id="295" r:id="rId32"/>
    <p:sldId id="296" r:id="rId33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99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Geen stijl, tabel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82" y="5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rman L" userId="962c0ea5c3a18652" providerId="LiveId" clId="{39C0917F-A4FE-4669-85C2-8A8F811B60EA}"/>
    <pc:docChg chg="undo custSel addSld delSld modSld">
      <pc:chgData name="Herman L" userId="962c0ea5c3a18652" providerId="LiveId" clId="{39C0917F-A4FE-4669-85C2-8A8F811B60EA}" dt="2018-01-28T13:48:11.499" v="1198" actId="1076"/>
      <pc:docMkLst>
        <pc:docMk/>
      </pc:docMkLst>
      <pc:sldChg chg="modSp">
        <pc:chgData name="Herman L" userId="962c0ea5c3a18652" providerId="LiveId" clId="{39C0917F-A4FE-4669-85C2-8A8F811B60EA}" dt="2018-01-27T23:07:11.055" v="50" actId="20577"/>
        <pc:sldMkLst>
          <pc:docMk/>
          <pc:sldMk cId="841534239" sldId="256"/>
        </pc:sldMkLst>
        <pc:spChg chg="mod">
          <ac:chgData name="Herman L" userId="962c0ea5c3a18652" providerId="LiveId" clId="{39C0917F-A4FE-4669-85C2-8A8F811B60EA}" dt="2018-01-27T23:07:11.055" v="50" actId="20577"/>
          <ac:spMkLst>
            <pc:docMk/>
            <pc:sldMk cId="841534239" sldId="256"/>
            <ac:spMk id="3" creationId="{00000000-0000-0000-0000-000000000000}"/>
          </ac:spMkLst>
        </pc:spChg>
      </pc:sldChg>
      <pc:sldChg chg="modSp add">
        <pc:chgData name="Herman L" userId="962c0ea5c3a18652" providerId="LiveId" clId="{39C0917F-A4FE-4669-85C2-8A8F811B60EA}" dt="2018-01-28T10:03:04.627" v="650" actId="20577"/>
        <pc:sldMkLst>
          <pc:docMk/>
          <pc:sldMk cId="2967425133" sldId="266"/>
        </pc:sldMkLst>
        <pc:spChg chg="mod">
          <ac:chgData name="Herman L" userId="962c0ea5c3a18652" providerId="LiveId" clId="{39C0917F-A4FE-4669-85C2-8A8F811B60EA}" dt="2018-01-28T10:03:04.627" v="650" actId="20577"/>
          <ac:spMkLst>
            <pc:docMk/>
            <pc:sldMk cId="2967425133" sldId="266"/>
            <ac:spMk id="3" creationId="{00000000-0000-0000-0000-000000000000}"/>
          </ac:spMkLst>
        </pc:spChg>
      </pc:sldChg>
      <pc:sldChg chg="modSp add">
        <pc:chgData name="Herman L" userId="962c0ea5c3a18652" providerId="LiveId" clId="{39C0917F-A4FE-4669-85C2-8A8F811B60EA}" dt="2018-01-27T23:22:19.600" v="116" actId="20577"/>
        <pc:sldMkLst>
          <pc:docMk/>
          <pc:sldMk cId="2590927408" sldId="267"/>
        </pc:sldMkLst>
        <pc:spChg chg="mod">
          <ac:chgData name="Herman L" userId="962c0ea5c3a18652" providerId="LiveId" clId="{39C0917F-A4FE-4669-85C2-8A8F811B60EA}" dt="2018-01-27T23:22:19.600" v="116" actId="20577"/>
          <ac:spMkLst>
            <pc:docMk/>
            <pc:sldMk cId="2590927408" sldId="267"/>
            <ac:spMk id="2" creationId="{2BAD55A8-E53F-4977-B208-871D2F590B06}"/>
          </ac:spMkLst>
        </pc:spChg>
      </pc:sldChg>
      <pc:sldChg chg="addSp delSp modSp add">
        <pc:chgData name="Herman L" userId="962c0ea5c3a18652" providerId="LiveId" clId="{39C0917F-A4FE-4669-85C2-8A8F811B60EA}" dt="2018-01-28T10:45:33.126" v="824" actId="478"/>
        <pc:sldMkLst>
          <pc:docMk/>
          <pc:sldMk cId="3459260070" sldId="268"/>
        </pc:sldMkLst>
        <pc:spChg chg="mod">
          <ac:chgData name="Herman L" userId="962c0ea5c3a18652" providerId="LiveId" clId="{39C0917F-A4FE-4669-85C2-8A8F811B60EA}" dt="2018-01-28T09:23:20.360" v="354" actId="113"/>
          <ac:spMkLst>
            <pc:docMk/>
            <pc:sldMk cId="3459260070" sldId="268"/>
            <ac:spMk id="3" creationId="{6A5DF02E-7630-4EF3-BA4F-C8E9E9511002}"/>
          </ac:spMkLst>
        </pc:spChg>
        <pc:spChg chg="del mod">
          <ac:chgData name="Herman L" userId="962c0ea5c3a18652" providerId="LiveId" clId="{39C0917F-A4FE-4669-85C2-8A8F811B60EA}" dt="2018-01-28T10:45:33.126" v="824" actId="478"/>
          <ac:spMkLst>
            <pc:docMk/>
            <pc:sldMk cId="3459260070" sldId="268"/>
            <ac:spMk id="5" creationId="{CC6B9C24-4C2C-4F47-A3AD-F919F8E3A398}"/>
          </ac:spMkLst>
        </pc:spChg>
        <pc:spChg chg="mod">
          <ac:chgData name="Herman L" userId="962c0ea5c3a18652" providerId="LiveId" clId="{39C0917F-A4FE-4669-85C2-8A8F811B60EA}" dt="2018-01-27T23:41:36.537" v="228" actId="1076"/>
          <ac:spMkLst>
            <pc:docMk/>
            <pc:sldMk cId="3459260070" sldId="268"/>
            <ac:spMk id="10" creationId="{D57E4912-BE8A-440D-B010-C8E87B1E6F7E}"/>
          </ac:spMkLst>
        </pc:spChg>
        <pc:spChg chg="add del">
          <ac:chgData name="Herman L" userId="962c0ea5c3a18652" providerId="LiveId" clId="{39C0917F-A4FE-4669-85C2-8A8F811B60EA}" dt="2018-01-27T23:42:42.088" v="234" actId="478"/>
          <ac:spMkLst>
            <pc:docMk/>
            <pc:sldMk cId="3459260070" sldId="268"/>
            <ac:spMk id="11" creationId="{F56493F9-0901-4957-AB2A-7EE3AF122660}"/>
          </ac:spMkLst>
        </pc:spChg>
        <pc:spChg chg="add del">
          <ac:chgData name="Herman L" userId="962c0ea5c3a18652" providerId="LiveId" clId="{39C0917F-A4FE-4669-85C2-8A8F811B60EA}" dt="2018-01-27T23:42:38.620" v="233" actId="478"/>
          <ac:spMkLst>
            <pc:docMk/>
            <pc:sldMk cId="3459260070" sldId="268"/>
            <ac:spMk id="14" creationId="{3A43D2EE-8391-43DD-8A7C-2FDE04A160AC}"/>
          </ac:spMkLst>
        </pc:spChg>
        <pc:spChg chg="add del mod">
          <ac:chgData name="Herman L" userId="962c0ea5c3a18652" providerId="LiveId" clId="{39C0917F-A4FE-4669-85C2-8A8F811B60EA}" dt="2018-01-27T23:38:54.126" v="206" actId="478"/>
          <ac:spMkLst>
            <pc:docMk/>
            <pc:sldMk cId="3459260070" sldId="268"/>
            <ac:spMk id="15" creationId="{7A117060-53D9-43BC-8767-C65CB35DB318}"/>
          </ac:spMkLst>
        </pc:spChg>
        <pc:spChg chg="add mod">
          <ac:chgData name="Herman L" userId="962c0ea5c3a18652" providerId="LiveId" clId="{39C0917F-A4FE-4669-85C2-8A8F811B60EA}" dt="2018-01-27T23:45:49.995" v="263" actId="1076"/>
          <ac:spMkLst>
            <pc:docMk/>
            <pc:sldMk cId="3459260070" sldId="268"/>
            <ac:spMk id="16" creationId="{E7059611-0AB4-4C72-869F-FB25B9A6C7ED}"/>
          </ac:spMkLst>
        </pc:spChg>
        <pc:spChg chg="add mod">
          <ac:chgData name="Herman L" userId="962c0ea5c3a18652" providerId="LiveId" clId="{39C0917F-A4FE-4669-85C2-8A8F811B60EA}" dt="2018-01-27T23:39:11.170" v="207" actId="1076"/>
          <ac:spMkLst>
            <pc:docMk/>
            <pc:sldMk cId="3459260070" sldId="268"/>
            <ac:spMk id="17" creationId="{93DA1F8E-5FAA-446A-80AD-7C6095A47BC0}"/>
          </ac:spMkLst>
        </pc:spChg>
        <pc:spChg chg="add mod">
          <ac:chgData name="Herman L" userId="962c0ea5c3a18652" providerId="LiveId" clId="{39C0917F-A4FE-4669-85C2-8A8F811B60EA}" dt="2018-01-27T23:41:59.489" v="232" actId="1076"/>
          <ac:spMkLst>
            <pc:docMk/>
            <pc:sldMk cId="3459260070" sldId="268"/>
            <ac:spMk id="18" creationId="{4C468AAC-E416-4C43-A5FC-0555C4570B70}"/>
          </ac:spMkLst>
        </pc:spChg>
        <pc:spChg chg="add mod">
          <ac:chgData name="Herman L" userId="962c0ea5c3a18652" providerId="LiveId" clId="{39C0917F-A4FE-4669-85C2-8A8F811B60EA}" dt="2018-01-27T23:39:46.218" v="211" actId="1076"/>
          <ac:spMkLst>
            <pc:docMk/>
            <pc:sldMk cId="3459260070" sldId="268"/>
            <ac:spMk id="19" creationId="{514EC711-C9A1-48BD-A405-1E4F8670B31C}"/>
          </ac:spMkLst>
        </pc:spChg>
        <pc:spChg chg="add mod">
          <ac:chgData name="Herman L" userId="962c0ea5c3a18652" providerId="LiveId" clId="{39C0917F-A4FE-4669-85C2-8A8F811B60EA}" dt="2018-01-27T23:39:48.106" v="212" actId="1076"/>
          <ac:spMkLst>
            <pc:docMk/>
            <pc:sldMk cId="3459260070" sldId="268"/>
            <ac:spMk id="20" creationId="{E180980F-CABD-4158-A780-0CC0541CA26C}"/>
          </ac:spMkLst>
        </pc:spChg>
        <pc:spChg chg="add mod">
          <ac:chgData name="Herman L" userId="962c0ea5c3a18652" providerId="LiveId" clId="{39C0917F-A4FE-4669-85C2-8A8F811B60EA}" dt="2018-01-27T23:41:28.969" v="227" actId="1076"/>
          <ac:spMkLst>
            <pc:docMk/>
            <pc:sldMk cId="3459260070" sldId="268"/>
            <ac:spMk id="21" creationId="{E9586DCC-7A2A-4E9E-AAA4-9BF1BA6056B0}"/>
          </ac:spMkLst>
        </pc:spChg>
        <pc:spChg chg="add del mod">
          <ac:chgData name="Herman L" userId="962c0ea5c3a18652" providerId="LiveId" clId="{39C0917F-A4FE-4669-85C2-8A8F811B60EA}" dt="2018-01-28T10:45:30.193" v="823" actId="478"/>
          <ac:spMkLst>
            <pc:docMk/>
            <pc:sldMk cId="3459260070" sldId="268"/>
            <ac:spMk id="22" creationId="{99128C1E-F8DF-4D26-8BD8-CD0BE8E665AA}"/>
          </ac:spMkLst>
        </pc:spChg>
        <pc:spChg chg="add del mod">
          <ac:chgData name="Herman L" userId="962c0ea5c3a18652" providerId="LiveId" clId="{39C0917F-A4FE-4669-85C2-8A8F811B60EA}" dt="2018-01-28T10:45:30.193" v="823" actId="478"/>
          <ac:spMkLst>
            <pc:docMk/>
            <pc:sldMk cId="3459260070" sldId="268"/>
            <ac:spMk id="23" creationId="{8D5A082D-1783-46D0-B85C-1F61F54585D5}"/>
          </ac:spMkLst>
        </pc:spChg>
        <pc:spChg chg="add del mod">
          <ac:chgData name="Herman L" userId="962c0ea5c3a18652" providerId="LiveId" clId="{39C0917F-A4FE-4669-85C2-8A8F811B60EA}" dt="2018-01-28T10:45:30.193" v="823" actId="478"/>
          <ac:spMkLst>
            <pc:docMk/>
            <pc:sldMk cId="3459260070" sldId="268"/>
            <ac:spMk id="24" creationId="{3237C37C-747B-42E7-B84A-D4FBFCEABF33}"/>
          </ac:spMkLst>
        </pc:spChg>
        <pc:spChg chg="add del mod">
          <ac:chgData name="Herman L" userId="962c0ea5c3a18652" providerId="LiveId" clId="{39C0917F-A4FE-4669-85C2-8A8F811B60EA}" dt="2018-01-28T10:45:30.193" v="823" actId="478"/>
          <ac:spMkLst>
            <pc:docMk/>
            <pc:sldMk cId="3459260070" sldId="268"/>
            <ac:spMk id="25" creationId="{52A5A622-FD4E-43F3-814D-8B3974021C26}"/>
          </ac:spMkLst>
        </pc:spChg>
        <pc:spChg chg="add del mod">
          <ac:chgData name="Herman L" userId="962c0ea5c3a18652" providerId="LiveId" clId="{39C0917F-A4FE-4669-85C2-8A8F811B60EA}" dt="2018-01-28T10:45:30.193" v="823" actId="478"/>
          <ac:spMkLst>
            <pc:docMk/>
            <pc:sldMk cId="3459260070" sldId="268"/>
            <ac:spMk id="26" creationId="{17991035-60D6-4A66-9A4A-B3F5B908AF75}"/>
          </ac:spMkLst>
        </pc:spChg>
        <pc:spChg chg="add del mod">
          <ac:chgData name="Herman L" userId="962c0ea5c3a18652" providerId="LiveId" clId="{39C0917F-A4FE-4669-85C2-8A8F811B60EA}" dt="2018-01-28T10:45:30.193" v="823" actId="478"/>
          <ac:spMkLst>
            <pc:docMk/>
            <pc:sldMk cId="3459260070" sldId="268"/>
            <ac:spMk id="28" creationId="{AA664BB4-2AF8-471B-BBFC-1294D3A707F1}"/>
          </ac:spMkLst>
        </pc:spChg>
        <pc:spChg chg="add del mod">
          <ac:chgData name="Herman L" userId="962c0ea5c3a18652" providerId="LiveId" clId="{39C0917F-A4FE-4669-85C2-8A8F811B60EA}" dt="2018-01-28T10:45:30.193" v="823" actId="478"/>
          <ac:spMkLst>
            <pc:docMk/>
            <pc:sldMk cId="3459260070" sldId="268"/>
            <ac:spMk id="29" creationId="{249F9834-0558-4C02-A75D-C1EC4BDD85AF}"/>
          </ac:spMkLst>
        </pc:spChg>
        <pc:spChg chg="add del mod">
          <ac:chgData name="Herman L" userId="962c0ea5c3a18652" providerId="LiveId" clId="{39C0917F-A4FE-4669-85C2-8A8F811B60EA}" dt="2018-01-28T10:45:30.193" v="823" actId="478"/>
          <ac:spMkLst>
            <pc:docMk/>
            <pc:sldMk cId="3459260070" sldId="268"/>
            <ac:spMk id="30" creationId="{26C1A655-44C2-4C63-8510-98DC05B59C5D}"/>
          </ac:spMkLst>
        </pc:spChg>
        <pc:spChg chg="add del">
          <ac:chgData name="Herman L" userId="962c0ea5c3a18652" providerId="LiveId" clId="{39C0917F-A4FE-4669-85C2-8A8F811B60EA}" dt="2018-01-28T09:38:24.859" v="426" actId="478"/>
          <ac:spMkLst>
            <pc:docMk/>
            <pc:sldMk cId="3459260070" sldId="268"/>
            <ac:spMk id="31" creationId="{21836817-0096-4227-BF3A-ACF8A25CA168}"/>
          </ac:spMkLst>
        </pc:spChg>
        <pc:spChg chg="add del">
          <ac:chgData name="Herman L" userId="962c0ea5c3a18652" providerId="LiveId" clId="{39C0917F-A4FE-4669-85C2-8A8F811B60EA}" dt="2018-01-28T09:38:24.859" v="426" actId="478"/>
          <ac:spMkLst>
            <pc:docMk/>
            <pc:sldMk cId="3459260070" sldId="268"/>
            <ac:spMk id="32" creationId="{A954DD4A-B9EF-4995-85D8-6D0BAA05B7C5}"/>
          </ac:spMkLst>
        </pc:spChg>
        <pc:spChg chg="add del mod">
          <ac:chgData name="Herman L" userId="962c0ea5c3a18652" providerId="LiveId" clId="{39C0917F-A4FE-4669-85C2-8A8F811B60EA}" dt="2018-01-28T10:45:30.193" v="823" actId="478"/>
          <ac:spMkLst>
            <pc:docMk/>
            <pc:sldMk cId="3459260070" sldId="268"/>
            <ac:spMk id="33" creationId="{D806AF76-1261-4024-9CEE-27014BF32C76}"/>
          </ac:spMkLst>
        </pc:spChg>
        <pc:picChg chg="add del mod">
          <ac:chgData name="Herman L" userId="962c0ea5c3a18652" providerId="LiveId" clId="{39C0917F-A4FE-4669-85C2-8A8F811B60EA}" dt="2018-01-28T10:45:25.717" v="822" actId="478"/>
          <ac:picMkLst>
            <pc:docMk/>
            <pc:sldMk cId="3459260070" sldId="268"/>
            <ac:picMk id="6" creationId="{CC57BD8C-D51A-420B-8FFA-31A35E774C88}"/>
          </ac:picMkLst>
        </pc:picChg>
        <pc:picChg chg="add del mod modCrop">
          <ac:chgData name="Herman L" userId="962c0ea5c3a18652" providerId="LiveId" clId="{39C0917F-A4FE-4669-85C2-8A8F811B60EA}" dt="2018-01-28T10:45:30.193" v="823" actId="478"/>
          <ac:picMkLst>
            <pc:docMk/>
            <pc:sldMk cId="3459260070" sldId="268"/>
            <ac:picMk id="27" creationId="{6F4F5E0B-43EA-4C9F-A64D-A5EED9045379}"/>
          </ac:picMkLst>
        </pc:picChg>
      </pc:sldChg>
      <pc:sldChg chg="addSp delSp modSp add">
        <pc:chgData name="Herman L" userId="962c0ea5c3a18652" providerId="LiveId" clId="{39C0917F-A4FE-4669-85C2-8A8F811B60EA}" dt="2018-01-28T09:57:41.661" v="635" actId="6549"/>
        <pc:sldMkLst>
          <pc:docMk/>
          <pc:sldMk cId="2881104764" sldId="270"/>
        </pc:sldMkLst>
        <pc:spChg chg="mod">
          <ac:chgData name="Herman L" userId="962c0ea5c3a18652" providerId="LiveId" clId="{39C0917F-A4FE-4669-85C2-8A8F811B60EA}" dt="2018-01-28T09:42:22.707" v="468" actId="20577"/>
          <ac:spMkLst>
            <pc:docMk/>
            <pc:sldMk cId="2881104764" sldId="270"/>
            <ac:spMk id="3" creationId="{6A5DF02E-7630-4EF3-BA4F-C8E9E9511002}"/>
          </ac:spMkLst>
        </pc:spChg>
        <pc:spChg chg="mod">
          <ac:chgData name="Herman L" userId="962c0ea5c3a18652" providerId="LiveId" clId="{39C0917F-A4FE-4669-85C2-8A8F811B60EA}" dt="2018-01-28T09:41:56.977" v="465" actId="20577"/>
          <ac:spMkLst>
            <pc:docMk/>
            <pc:sldMk cId="2881104764" sldId="270"/>
            <ac:spMk id="5" creationId="{CC6B9C24-4C2C-4F47-A3AD-F919F8E3A398}"/>
          </ac:spMkLst>
        </pc:spChg>
        <pc:spChg chg="add mod">
          <ac:chgData name="Herman L" userId="962c0ea5c3a18652" providerId="LiveId" clId="{39C0917F-A4FE-4669-85C2-8A8F811B60EA}" dt="2018-01-28T09:57:41.661" v="635" actId="6549"/>
          <ac:spMkLst>
            <pc:docMk/>
            <pc:sldMk cId="2881104764" sldId="270"/>
            <ac:spMk id="7" creationId="{840EFEF1-9B9A-4A80-9F2C-B5C9E6662989}"/>
          </ac:spMkLst>
        </pc:spChg>
        <pc:spChg chg="del">
          <ac:chgData name="Herman L" userId="962c0ea5c3a18652" providerId="LiveId" clId="{39C0917F-A4FE-4669-85C2-8A8F811B60EA}" dt="2018-01-28T09:39:45.514" v="438" actId="478"/>
          <ac:spMkLst>
            <pc:docMk/>
            <pc:sldMk cId="2881104764" sldId="270"/>
            <ac:spMk id="22" creationId="{99128C1E-F8DF-4D26-8BD8-CD0BE8E665AA}"/>
          </ac:spMkLst>
        </pc:spChg>
        <pc:spChg chg="del">
          <ac:chgData name="Herman L" userId="962c0ea5c3a18652" providerId="LiveId" clId="{39C0917F-A4FE-4669-85C2-8A8F811B60EA}" dt="2018-01-28T09:39:46.398" v="439" actId="478"/>
          <ac:spMkLst>
            <pc:docMk/>
            <pc:sldMk cId="2881104764" sldId="270"/>
            <ac:spMk id="23" creationId="{8D5A082D-1783-46D0-B85C-1F61F54585D5}"/>
          </ac:spMkLst>
        </pc:spChg>
        <pc:spChg chg="del mod">
          <ac:chgData name="Herman L" userId="962c0ea5c3a18652" providerId="LiveId" clId="{39C0917F-A4FE-4669-85C2-8A8F811B60EA}" dt="2018-01-28T09:39:48.490" v="440" actId="478"/>
          <ac:spMkLst>
            <pc:docMk/>
            <pc:sldMk cId="2881104764" sldId="270"/>
            <ac:spMk id="24" creationId="{3237C37C-747B-42E7-B84A-D4FBFCEABF33}"/>
          </ac:spMkLst>
        </pc:spChg>
        <pc:spChg chg="del">
          <ac:chgData name="Herman L" userId="962c0ea5c3a18652" providerId="LiveId" clId="{39C0917F-A4FE-4669-85C2-8A8F811B60EA}" dt="2018-01-28T09:39:49.240" v="441" actId="478"/>
          <ac:spMkLst>
            <pc:docMk/>
            <pc:sldMk cId="2881104764" sldId="270"/>
            <ac:spMk id="25" creationId="{52A5A622-FD4E-43F3-814D-8B3974021C26}"/>
          </ac:spMkLst>
        </pc:spChg>
        <pc:spChg chg="del">
          <ac:chgData name="Herman L" userId="962c0ea5c3a18652" providerId="LiveId" clId="{39C0917F-A4FE-4669-85C2-8A8F811B60EA}" dt="2018-01-28T09:39:49.982" v="442" actId="478"/>
          <ac:spMkLst>
            <pc:docMk/>
            <pc:sldMk cId="2881104764" sldId="270"/>
            <ac:spMk id="26" creationId="{17991035-60D6-4A66-9A4A-B3F5B908AF75}"/>
          </ac:spMkLst>
        </pc:spChg>
        <pc:spChg chg="del mod">
          <ac:chgData name="Herman L" userId="962c0ea5c3a18652" providerId="LiveId" clId="{39C0917F-A4FE-4669-85C2-8A8F811B60EA}" dt="2018-01-28T09:39:53.620" v="445" actId="478"/>
          <ac:spMkLst>
            <pc:docMk/>
            <pc:sldMk cId="2881104764" sldId="270"/>
            <ac:spMk id="28" creationId="{AA664BB4-2AF8-471B-BBFC-1294D3A707F1}"/>
          </ac:spMkLst>
        </pc:spChg>
        <pc:spChg chg="add del">
          <ac:chgData name="Herman L" userId="962c0ea5c3a18652" providerId="LiveId" clId="{39C0917F-A4FE-4669-85C2-8A8F811B60EA}" dt="2018-01-28T09:43:44.162" v="517" actId="478"/>
          <ac:spMkLst>
            <pc:docMk/>
            <pc:sldMk cId="2881104764" sldId="270"/>
            <ac:spMk id="29" creationId="{249F9834-0558-4C02-A75D-C1EC4BDD85AF}"/>
          </ac:spMkLst>
        </pc:spChg>
        <pc:spChg chg="del">
          <ac:chgData name="Herman L" userId="962c0ea5c3a18652" providerId="LiveId" clId="{39C0917F-A4FE-4669-85C2-8A8F811B60EA}" dt="2018-01-28T09:39:56.394" v="447" actId="478"/>
          <ac:spMkLst>
            <pc:docMk/>
            <pc:sldMk cId="2881104764" sldId="270"/>
            <ac:spMk id="30" creationId="{26C1A655-44C2-4C63-8510-98DC05B59C5D}"/>
          </ac:spMkLst>
        </pc:spChg>
        <pc:spChg chg="add del mod">
          <ac:chgData name="Herman L" userId="962c0ea5c3a18652" providerId="LiveId" clId="{39C0917F-A4FE-4669-85C2-8A8F811B60EA}" dt="2018-01-28T09:41:23.244" v="460" actId="6549"/>
          <ac:spMkLst>
            <pc:docMk/>
            <pc:sldMk cId="2881104764" sldId="270"/>
            <ac:spMk id="31" creationId="{90FF3077-422F-4547-AF65-EC6269A6EB68}"/>
          </ac:spMkLst>
        </pc:spChg>
        <pc:spChg chg="add del mod">
          <ac:chgData name="Herman L" userId="962c0ea5c3a18652" providerId="LiveId" clId="{39C0917F-A4FE-4669-85C2-8A8F811B60EA}" dt="2018-01-28T09:43:13.408" v="504" actId="478"/>
          <ac:spMkLst>
            <pc:docMk/>
            <pc:sldMk cId="2881104764" sldId="270"/>
            <ac:spMk id="32" creationId="{A0635121-D0F7-446D-8E76-796D23B63231}"/>
          </ac:spMkLst>
        </pc:spChg>
        <pc:spChg chg="del">
          <ac:chgData name="Herman L" userId="962c0ea5c3a18652" providerId="LiveId" clId="{39C0917F-A4FE-4669-85C2-8A8F811B60EA}" dt="2018-01-28T09:39:54.738" v="446" actId="478"/>
          <ac:spMkLst>
            <pc:docMk/>
            <pc:sldMk cId="2881104764" sldId="270"/>
            <ac:spMk id="33" creationId="{D806AF76-1261-4024-9CEE-27014BF32C76}"/>
          </ac:spMkLst>
        </pc:spChg>
        <pc:spChg chg="add mod">
          <ac:chgData name="Herman L" userId="962c0ea5c3a18652" providerId="LiveId" clId="{39C0917F-A4FE-4669-85C2-8A8F811B60EA}" dt="2018-01-28T09:43:32.664" v="514" actId="14100"/>
          <ac:spMkLst>
            <pc:docMk/>
            <pc:sldMk cId="2881104764" sldId="270"/>
            <ac:spMk id="34" creationId="{744CF598-A313-46AE-936A-89EC9C897DEE}"/>
          </ac:spMkLst>
        </pc:spChg>
        <pc:spChg chg="add mod">
          <ac:chgData name="Herman L" userId="962c0ea5c3a18652" providerId="LiveId" clId="{39C0917F-A4FE-4669-85C2-8A8F811B60EA}" dt="2018-01-28T09:43:41.416" v="516" actId="1076"/>
          <ac:spMkLst>
            <pc:docMk/>
            <pc:sldMk cId="2881104764" sldId="270"/>
            <ac:spMk id="35" creationId="{F6727CB1-8CEC-4F4A-982F-943EE433A13F}"/>
          </ac:spMkLst>
        </pc:spChg>
        <pc:spChg chg="add del mod">
          <ac:chgData name="Herman L" userId="962c0ea5c3a18652" providerId="LiveId" clId="{39C0917F-A4FE-4669-85C2-8A8F811B60EA}" dt="2018-01-28T09:57:38.030" v="632" actId="478"/>
          <ac:spMkLst>
            <pc:docMk/>
            <pc:sldMk cId="2881104764" sldId="270"/>
            <ac:spMk id="36" creationId="{710302B3-E39D-4D17-8F44-FAEBF1C0BB86}"/>
          </ac:spMkLst>
        </pc:spChg>
        <pc:spChg chg="add del mod">
          <ac:chgData name="Herman L" userId="962c0ea5c3a18652" providerId="LiveId" clId="{39C0917F-A4FE-4669-85C2-8A8F811B60EA}" dt="2018-01-28T09:57:39.094" v="633" actId="478"/>
          <ac:spMkLst>
            <pc:docMk/>
            <pc:sldMk cId="2881104764" sldId="270"/>
            <ac:spMk id="37" creationId="{3B1B4D2F-9113-49BC-BCA5-B80DCE50C16C}"/>
          </ac:spMkLst>
        </pc:spChg>
        <pc:spChg chg="add del mod">
          <ac:chgData name="Herman L" userId="962c0ea5c3a18652" providerId="LiveId" clId="{39C0917F-A4FE-4669-85C2-8A8F811B60EA}" dt="2018-01-28T09:57:39.724" v="634" actId="478"/>
          <ac:spMkLst>
            <pc:docMk/>
            <pc:sldMk cId="2881104764" sldId="270"/>
            <ac:spMk id="38" creationId="{D1CE2F72-AF80-4897-88C7-2FBC38FB65B1}"/>
          </ac:spMkLst>
        </pc:spChg>
        <pc:picChg chg="del">
          <ac:chgData name="Herman L" userId="962c0ea5c3a18652" providerId="LiveId" clId="{39C0917F-A4FE-4669-85C2-8A8F811B60EA}" dt="2018-01-28T09:39:36.336" v="436" actId="478"/>
          <ac:picMkLst>
            <pc:docMk/>
            <pc:sldMk cId="2881104764" sldId="270"/>
            <ac:picMk id="6" creationId="{CC57BD8C-D51A-420B-8FFA-31A35E774C88}"/>
          </ac:picMkLst>
        </pc:picChg>
        <pc:picChg chg="add mod">
          <ac:chgData name="Herman L" userId="962c0ea5c3a18652" providerId="LiveId" clId="{39C0917F-A4FE-4669-85C2-8A8F811B60EA}" dt="2018-01-28T09:55:59.165" v="615" actId="1076"/>
          <ac:picMkLst>
            <pc:docMk/>
            <pc:sldMk cId="2881104764" sldId="270"/>
            <ac:picMk id="8" creationId="{A07C31EE-C4A6-4DF9-9206-C9924D06F307}"/>
          </ac:picMkLst>
        </pc:picChg>
        <pc:picChg chg="add mod">
          <ac:chgData name="Herman L" userId="962c0ea5c3a18652" providerId="LiveId" clId="{39C0917F-A4FE-4669-85C2-8A8F811B60EA}" dt="2018-01-28T09:56:13.764" v="617" actId="1076"/>
          <ac:picMkLst>
            <pc:docMk/>
            <pc:sldMk cId="2881104764" sldId="270"/>
            <ac:picMk id="11" creationId="{6F1175F4-28C5-4496-81CF-F5EB2A6CAE26}"/>
          </ac:picMkLst>
        </pc:picChg>
        <pc:picChg chg="del">
          <ac:chgData name="Herman L" userId="962c0ea5c3a18652" providerId="LiveId" clId="{39C0917F-A4FE-4669-85C2-8A8F811B60EA}" dt="2018-01-28T09:39:50.674" v="443" actId="478"/>
          <ac:picMkLst>
            <pc:docMk/>
            <pc:sldMk cId="2881104764" sldId="270"/>
            <ac:picMk id="27" creationId="{6F4F5E0B-43EA-4C9F-A64D-A5EED9045379}"/>
          </ac:picMkLst>
        </pc:picChg>
      </pc:sldChg>
      <pc:sldChg chg="delSp modSp add">
        <pc:chgData name="Herman L" userId="962c0ea5c3a18652" providerId="LiveId" clId="{39C0917F-A4FE-4669-85C2-8A8F811B60EA}" dt="2018-01-28T09:57:13.251" v="630" actId="20577"/>
        <pc:sldMkLst>
          <pc:docMk/>
          <pc:sldMk cId="4243678025" sldId="271"/>
        </pc:sldMkLst>
        <pc:spChg chg="mod">
          <ac:chgData name="Herman L" userId="962c0ea5c3a18652" providerId="LiveId" clId="{39C0917F-A4FE-4669-85C2-8A8F811B60EA}" dt="2018-01-28T09:57:13.251" v="630" actId="20577"/>
          <ac:spMkLst>
            <pc:docMk/>
            <pc:sldMk cId="4243678025" sldId="271"/>
            <ac:spMk id="7" creationId="{840EFEF1-9B9A-4A80-9F2C-B5C9E6662989}"/>
          </ac:spMkLst>
        </pc:spChg>
        <pc:spChg chg="del mod">
          <ac:chgData name="Herman L" userId="962c0ea5c3a18652" providerId="LiveId" clId="{39C0917F-A4FE-4669-85C2-8A8F811B60EA}" dt="2018-01-28T09:56:45.402" v="622" actId="478"/>
          <ac:spMkLst>
            <pc:docMk/>
            <pc:sldMk cId="4243678025" sldId="271"/>
            <ac:spMk id="34" creationId="{744CF598-A313-46AE-936A-89EC9C897DEE}"/>
          </ac:spMkLst>
        </pc:spChg>
        <pc:spChg chg="mod">
          <ac:chgData name="Herman L" userId="962c0ea5c3a18652" providerId="LiveId" clId="{39C0917F-A4FE-4669-85C2-8A8F811B60EA}" dt="2018-01-28T09:56:53.516" v="626" actId="1076"/>
          <ac:spMkLst>
            <pc:docMk/>
            <pc:sldMk cId="4243678025" sldId="271"/>
            <ac:spMk id="36" creationId="{710302B3-E39D-4D17-8F44-FAEBF1C0BB86}"/>
          </ac:spMkLst>
        </pc:spChg>
        <pc:spChg chg="mod">
          <ac:chgData name="Herman L" userId="962c0ea5c3a18652" providerId="LiveId" clId="{39C0917F-A4FE-4669-85C2-8A8F811B60EA}" dt="2018-01-28T09:56:59.948" v="627" actId="1076"/>
          <ac:spMkLst>
            <pc:docMk/>
            <pc:sldMk cId="4243678025" sldId="271"/>
            <ac:spMk id="37" creationId="{3B1B4D2F-9113-49BC-BCA5-B80DCE50C16C}"/>
          </ac:spMkLst>
        </pc:spChg>
        <pc:spChg chg="mod">
          <ac:chgData name="Herman L" userId="962c0ea5c3a18652" providerId="LiveId" clId="{39C0917F-A4FE-4669-85C2-8A8F811B60EA}" dt="2018-01-28T09:56:59.948" v="627" actId="1076"/>
          <ac:spMkLst>
            <pc:docMk/>
            <pc:sldMk cId="4243678025" sldId="271"/>
            <ac:spMk id="38" creationId="{D1CE2F72-AF80-4897-88C7-2FBC38FB65B1}"/>
          </ac:spMkLst>
        </pc:spChg>
        <pc:picChg chg="del">
          <ac:chgData name="Herman L" userId="962c0ea5c3a18652" providerId="LiveId" clId="{39C0917F-A4FE-4669-85C2-8A8F811B60EA}" dt="2018-01-28T09:57:01.738" v="628" actId="478"/>
          <ac:picMkLst>
            <pc:docMk/>
            <pc:sldMk cId="4243678025" sldId="271"/>
            <ac:picMk id="11" creationId="{6F1175F4-28C5-4496-81CF-F5EB2A6CAE26}"/>
          </ac:picMkLst>
        </pc:picChg>
      </pc:sldChg>
      <pc:sldChg chg="addSp delSp modSp add">
        <pc:chgData name="Herman L" userId="962c0ea5c3a18652" providerId="LiveId" clId="{39C0917F-A4FE-4669-85C2-8A8F811B60EA}" dt="2018-01-28T10:46:06.210" v="826" actId="478"/>
        <pc:sldMkLst>
          <pc:docMk/>
          <pc:sldMk cId="3453572151" sldId="273"/>
        </pc:sldMkLst>
        <pc:spChg chg="mod">
          <ac:chgData name="Herman L" userId="962c0ea5c3a18652" providerId="LiveId" clId="{39C0917F-A4FE-4669-85C2-8A8F811B60EA}" dt="2018-01-28T09:58:12.822" v="649" actId="20577"/>
          <ac:spMkLst>
            <pc:docMk/>
            <pc:sldMk cId="3453572151" sldId="273"/>
            <ac:spMk id="3" creationId="{6A5DF02E-7630-4EF3-BA4F-C8E9E9511002}"/>
          </ac:spMkLst>
        </pc:spChg>
        <pc:spChg chg="del">
          <ac:chgData name="Herman L" userId="962c0ea5c3a18652" providerId="LiveId" clId="{39C0917F-A4FE-4669-85C2-8A8F811B60EA}" dt="2018-01-28T10:46:06.210" v="826" actId="478"/>
          <ac:spMkLst>
            <pc:docMk/>
            <pc:sldMk cId="3453572151" sldId="273"/>
            <ac:spMk id="7" creationId="{840EFEF1-9B9A-4A80-9F2C-B5C9E6662989}"/>
          </ac:spMkLst>
        </pc:spChg>
        <pc:spChg chg="del">
          <ac:chgData name="Herman L" userId="962c0ea5c3a18652" providerId="LiveId" clId="{39C0917F-A4FE-4669-85C2-8A8F811B60EA}" dt="2018-01-28T10:46:06.210" v="826" actId="478"/>
          <ac:spMkLst>
            <pc:docMk/>
            <pc:sldMk cId="3453572151" sldId="273"/>
            <ac:spMk id="34" creationId="{744CF598-A313-46AE-936A-89EC9C897DEE}"/>
          </ac:spMkLst>
        </pc:spChg>
        <pc:picChg chg="add del mod">
          <ac:chgData name="Herman L" userId="962c0ea5c3a18652" providerId="LiveId" clId="{39C0917F-A4FE-4669-85C2-8A8F811B60EA}" dt="2018-01-28T10:46:06.210" v="826" actId="478"/>
          <ac:picMkLst>
            <pc:docMk/>
            <pc:sldMk cId="3453572151" sldId="273"/>
            <ac:picMk id="6" creationId="{3CEB0279-146D-4775-96CE-C0EABFB146B6}"/>
          </ac:picMkLst>
        </pc:picChg>
        <pc:picChg chg="del">
          <ac:chgData name="Herman L" userId="962c0ea5c3a18652" providerId="LiveId" clId="{39C0917F-A4FE-4669-85C2-8A8F811B60EA}" dt="2018-01-28T10:42:30.286" v="818" actId="478"/>
          <ac:picMkLst>
            <pc:docMk/>
            <pc:sldMk cId="3453572151" sldId="273"/>
            <ac:picMk id="11" creationId="{6F1175F4-28C5-4496-81CF-F5EB2A6CAE26}"/>
          </ac:picMkLst>
        </pc:picChg>
      </pc:sldChg>
      <pc:sldChg chg="modSp add">
        <pc:chgData name="Herman L" userId="962c0ea5c3a18652" providerId="LiveId" clId="{39C0917F-A4FE-4669-85C2-8A8F811B60EA}" dt="2018-01-28T10:10:52.985" v="660" actId="20577"/>
        <pc:sldMkLst>
          <pc:docMk/>
          <pc:sldMk cId="2955843065" sldId="274"/>
        </pc:sldMkLst>
        <pc:spChg chg="mod">
          <ac:chgData name="Herman L" userId="962c0ea5c3a18652" providerId="LiveId" clId="{39C0917F-A4FE-4669-85C2-8A8F811B60EA}" dt="2018-01-28T10:10:52.985" v="660" actId="20577"/>
          <ac:spMkLst>
            <pc:docMk/>
            <pc:sldMk cId="2955843065" sldId="274"/>
            <ac:spMk id="3" creationId="{6A5DF02E-7630-4EF3-BA4F-C8E9E9511002}"/>
          </ac:spMkLst>
        </pc:spChg>
      </pc:sldChg>
      <pc:sldChg chg="addSp delSp modSp add">
        <pc:chgData name="Herman L" userId="962c0ea5c3a18652" providerId="LiveId" clId="{39C0917F-A4FE-4669-85C2-8A8F811B60EA}" dt="2018-01-28T10:46:27.724" v="829" actId="478"/>
        <pc:sldMkLst>
          <pc:docMk/>
          <pc:sldMk cId="1889987402" sldId="276"/>
        </pc:sldMkLst>
        <pc:spChg chg="mod">
          <ac:chgData name="Herman L" userId="962c0ea5c3a18652" providerId="LiveId" clId="{39C0917F-A4FE-4669-85C2-8A8F811B60EA}" dt="2018-01-28T10:12:15.899" v="703" actId="6549"/>
          <ac:spMkLst>
            <pc:docMk/>
            <pc:sldMk cId="1889987402" sldId="276"/>
            <ac:spMk id="3" creationId="{6A5DF02E-7630-4EF3-BA4F-C8E9E9511002}"/>
          </ac:spMkLst>
        </pc:spChg>
        <pc:spChg chg="del mod">
          <ac:chgData name="Herman L" userId="962c0ea5c3a18652" providerId="LiveId" clId="{39C0917F-A4FE-4669-85C2-8A8F811B60EA}" dt="2018-01-28T10:46:27.724" v="829" actId="478"/>
          <ac:spMkLst>
            <pc:docMk/>
            <pc:sldMk cId="1889987402" sldId="276"/>
            <ac:spMk id="5" creationId="{CC6B9C24-4C2C-4F47-A3AD-F919F8E3A398}"/>
          </ac:spMkLst>
        </pc:spChg>
        <pc:spChg chg="del">
          <ac:chgData name="Herman L" userId="962c0ea5c3a18652" providerId="LiveId" clId="{39C0917F-A4FE-4669-85C2-8A8F811B60EA}" dt="2018-01-28T10:46:23.367" v="828" actId="478"/>
          <ac:spMkLst>
            <pc:docMk/>
            <pc:sldMk cId="1889987402" sldId="276"/>
            <ac:spMk id="22" creationId="{99128C1E-F8DF-4D26-8BD8-CD0BE8E665AA}"/>
          </ac:spMkLst>
        </pc:spChg>
        <pc:spChg chg="del">
          <ac:chgData name="Herman L" userId="962c0ea5c3a18652" providerId="LiveId" clId="{39C0917F-A4FE-4669-85C2-8A8F811B60EA}" dt="2018-01-28T10:46:23.367" v="828" actId="478"/>
          <ac:spMkLst>
            <pc:docMk/>
            <pc:sldMk cId="1889987402" sldId="276"/>
            <ac:spMk id="23" creationId="{8D5A082D-1783-46D0-B85C-1F61F54585D5}"/>
          </ac:spMkLst>
        </pc:spChg>
        <pc:spChg chg="del">
          <ac:chgData name="Herman L" userId="962c0ea5c3a18652" providerId="LiveId" clId="{39C0917F-A4FE-4669-85C2-8A8F811B60EA}" dt="2018-01-28T10:46:23.367" v="828" actId="478"/>
          <ac:spMkLst>
            <pc:docMk/>
            <pc:sldMk cId="1889987402" sldId="276"/>
            <ac:spMk id="24" creationId="{3237C37C-747B-42E7-B84A-D4FBFCEABF33}"/>
          </ac:spMkLst>
        </pc:spChg>
        <pc:spChg chg="del">
          <ac:chgData name="Herman L" userId="962c0ea5c3a18652" providerId="LiveId" clId="{39C0917F-A4FE-4669-85C2-8A8F811B60EA}" dt="2018-01-28T10:46:23.367" v="828" actId="478"/>
          <ac:spMkLst>
            <pc:docMk/>
            <pc:sldMk cId="1889987402" sldId="276"/>
            <ac:spMk id="25" creationId="{52A5A622-FD4E-43F3-814D-8B3974021C26}"/>
          </ac:spMkLst>
        </pc:spChg>
        <pc:spChg chg="del">
          <ac:chgData name="Herman L" userId="962c0ea5c3a18652" providerId="LiveId" clId="{39C0917F-A4FE-4669-85C2-8A8F811B60EA}" dt="2018-01-28T10:46:23.367" v="828" actId="478"/>
          <ac:spMkLst>
            <pc:docMk/>
            <pc:sldMk cId="1889987402" sldId="276"/>
            <ac:spMk id="26" creationId="{17991035-60D6-4A66-9A4A-B3F5B908AF75}"/>
          </ac:spMkLst>
        </pc:spChg>
        <pc:spChg chg="del">
          <ac:chgData name="Herman L" userId="962c0ea5c3a18652" providerId="LiveId" clId="{39C0917F-A4FE-4669-85C2-8A8F811B60EA}" dt="2018-01-28T10:46:23.367" v="828" actId="478"/>
          <ac:spMkLst>
            <pc:docMk/>
            <pc:sldMk cId="1889987402" sldId="276"/>
            <ac:spMk id="28" creationId="{AA664BB4-2AF8-471B-BBFC-1294D3A707F1}"/>
          </ac:spMkLst>
        </pc:spChg>
        <pc:spChg chg="del">
          <ac:chgData name="Herman L" userId="962c0ea5c3a18652" providerId="LiveId" clId="{39C0917F-A4FE-4669-85C2-8A8F811B60EA}" dt="2018-01-28T10:46:23.367" v="828" actId="478"/>
          <ac:spMkLst>
            <pc:docMk/>
            <pc:sldMk cId="1889987402" sldId="276"/>
            <ac:spMk id="29" creationId="{249F9834-0558-4C02-A75D-C1EC4BDD85AF}"/>
          </ac:spMkLst>
        </pc:spChg>
        <pc:spChg chg="del">
          <ac:chgData name="Herman L" userId="962c0ea5c3a18652" providerId="LiveId" clId="{39C0917F-A4FE-4669-85C2-8A8F811B60EA}" dt="2018-01-28T10:46:23.367" v="828" actId="478"/>
          <ac:spMkLst>
            <pc:docMk/>
            <pc:sldMk cId="1889987402" sldId="276"/>
            <ac:spMk id="30" creationId="{26C1A655-44C2-4C63-8510-98DC05B59C5D}"/>
          </ac:spMkLst>
        </pc:spChg>
        <pc:spChg chg="del">
          <ac:chgData name="Herman L" userId="962c0ea5c3a18652" providerId="LiveId" clId="{39C0917F-A4FE-4669-85C2-8A8F811B60EA}" dt="2018-01-28T10:46:23.367" v="828" actId="478"/>
          <ac:spMkLst>
            <pc:docMk/>
            <pc:sldMk cId="1889987402" sldId="276"/>
            <ac:spMk id="33" creationId="{D806AF76-1261-4024-9CEE-27014BF32C76}"/>
          </ac:spMkLst>
        </pc:spChg>
        <pc:picChg chg="del">
          <ac:chgData name="Herman L" userId="962c0ea5c3a18652" providerId="LiveId" clId="{39C0917F-A4FE-4669-85C2-8A8F811B60EA}" dt="2018-01-28T10:18:55.262" v="705" actId="478"/>
          <ac:picMkLst>
            <pc:docMk/>
            <pc:sldMk cId="1889987402" sldId="276"/>
            <ac:picMk id="6" creationId="{CC57BD8C-D51A-420B-8FFA-31A35E774C88}"/>
          </ac:picMkLst>
        </pc:picChg>
        <pc:picChg chg="add del mod">
          <ac:chgData name="Herman L" userId="962c0ea5c3a18652" providerId="LiveId" clId="{39C0917F-A4FE-4669-85C2-8A8F811B60EA}" dt="2018-01-28T10:46:23.367" v="828" actId="478"/>
          <ac:picMkLst>
            <pc:docMk/>
            <pc:sldMk cId="1889987402" sldId="276"/>
            <ac:picMk id="7" creationId="{C1C6AB63-B0D2-410E-A51E-8D70BDB20AEC}"/>
          </ac:picMkLst>
        </pc:picChg>
        <pc:picChg chg="del">
          <ac:chgData name="Herman L" userId="962c0ea5c3a18652" providerId="LiveId" clId="{39C0917F-A4FE-4669-85C2-8A8F811B60EA}" dt="2018-01-28T10:12:39.630" v="704" actId="478"/>
          <ac:picMkLst>
            <pc:docMk/>
            <pc:sldMk cId="1889987402" sldId="276"/>
            <ac:picMk id="27" creationId="{6F4F5E0B-43EA-4C9F-A64D-A5EED9045379}"/>
          </ac:picMkLst>
        </pc:picChg>
        <pc:picChg chg="add del mod modCrop">
          <ac:chgData name="Herman L" userId="962c0ea5c3a18652" providerId="LiveId" clId="{39C0917F-A4FE-4669-85C2-8A8F811B60EA}" dt="2018-01-28T10:46:23.367" v="828" actId="478"/>
          <ac:picMkLst>
            <pc:docMk/>
            <pc:sldMk cId="1889987402" sldId="276"/>
            <ac:picMk id="31" creationId="{9111D002-E7AC-408E-9BFC-FB4167B74250}"/>
          </ac:picMkLst>
        </pc:picChg>
      </pc:sldChg>
      <pc:sldChg chg="modSp add">
        <pc:chgData name="Herman L" userId="962c0ea5c3a18652" providerId="LiveId" clId="{39C0917F-A4FE-4669-85C2-8A8F811B60EA}" dt="2018-01-28T10:22:22.488" v="727" actId="20577"/>
        <pc:sldMkLst>
          <pc:docMk/>
          <pc:sldMk cId="278458226" sldId="277"/>
        </pc:sldMkLst>
        <pc:spChg chg="mod">
          <ac:chgData name="Herman L" userId="962c0ea5c3a18652" providerId="LiveId" clId="{39C0917F-A4FE-4669-85C2-8A8F811B60EA}" dt="2018-01-28T10:22:22.488" v="727" actId="20577"/>
          <ac:spMkLst>
            <pc:docMk/>
            <pc:sldMk cId="278458226" sldId="277"/>
            <ac:spMk id="3" creationId="{6A5DF02E-7630-4EF3-BA4F-C8E9E9511002}"/>
          </ac:spMkLst>
        </pc:spChg>
      </pc:sldChg>
      <pc:sldChg chg="addSp delSp modSp add">
        <pc:chgData name="Herman L" userId="962c0ea5c3a18652" providerId="LiveId" clId="{39C0917F-A4FE-4669-85C2-8A8F811B60EA}" dt="2018-01-28T10:32:59.056" v="817" actId="20577"/>
        <pc:sldMkLst>
          <pc:docMk/>
          <pc:sldMk cId="3922560871" sldId="278"/>
        </pc:sldMkLst>
        <pc:spChg chg="mod">
          <ac:chgData name="Herman L" userId="962c0ea5c3a18652" providerId="LiveId" clId="{39C0917F-A4FE-4669-85C2-8A8F811B60EA}" dt="2018-01-28T10:32:59.056" v="817" actId="20577"/>
          <ac:spMkLst>
            <pc:docMk/>
            <pc:sldMk cId="3922560871" sldId="278"/>
            <ac:spMk id="3" creationId="{6A5DF02E-7630-4EF3-BA4F-C8E9E9511002}"/>
          </ac:spMkLst>
        </pc:spChg>
        <pc:spChg chg="mod">
          <ac:chgData name="Herman L" userId="962c0ea5c3a18652" providerId="LiveId" clId="{39C0917F-A4FE-4669-85C2-8A8F811B60EA}" dt="2018-01-28T10:30:06.007" v="779" actId="20577"/>
          <ac:spMkLst>
            <pc:docMk/>
            <pc:sldMk cId="3922560871" sldId="278"/>
            <ac:spMk id="5" creationId="{CC6B9C24-4C2C-4F47-A3AD-F919F8E3A398}"/>
          </ac:spMkLst>
        </pc:spChg>
        <pc:spChg chg="del">
          <ac:chgData name="Herman L" userId="962c0ea5c3a18652" providerId="LiveId" clId="{39C0917F-A4FE-4669-85C2-8A8F811B60EA}" dt="2018-01-28T10:29:37.162" v="761" actId="478"/>
          <ac:spMkLst>
            <pc:docMk/>
            <pc:sldMk cId="3922560871" sldId="278"/>
            <ac:spMk id="26" creationId="{17991035-60D6-4A66-9A4A-B3F5B908AF75}"/>
          </ac:spMkLst>
        </pc:spChg>
        <pc:spChg chg="del">
          <ac:chgData name="Herman L" userId="962c0ea5c3a18652" providerId="LiveId" clId="{39C0917F-A4FE-4669-85C2-8A8F811B60EA}" dt="2018-01-28T10:29:40.216" v="763" actId="478"/>
          <ac:spMkLst>
            <pc:docMk/>
            <pc:sldMk cId="3922560871" sldId="278"/>
            <ac:spMk id="28" creationId="{AA664BB4-2AF8-471B-BBFC-1294D3A707F1}"/>
          </ac:spMkLst>
        </pc:spChg>
        <pc:spChg chg="del">
          <ac:chgData name="Herman L" userId="962c0ea5c3a18652" providerId="LiveId" clId="{39C0917F-A4FE-4669-85C2-8A8F811B60EA}" dt="2018-01-28T10:29:27.770" v="758" actId="478"/>
          <ac:spMkLst>
            <pc:docMk/>
            <pc:sldMk cId="3922560871" sldId="278"/>
            <ac:spMk id="29" creationId="{249F9834-0558-4C02-A75D-C1EC4BDD85AF}"/>
          </ac:spMkLst>
        </pc:spChg>
        <pc:spChg chg="del">
          <ac:chgData name="Herman L" userId="962c0ea5c3a18652" providerId="LiveId" clId="{39C0917F-A4FE-4669-85C2-8A8F811B60EA}" dt="2018-01-28T10:29:43.466" v="764" actId="478"/>
          <ac:spMkLst>
            <pc:docMk/>
            <pc:sldMk cId="3922560871" sldId="278"/>
            <ac:spMk id="30" creationId="{26C1A655-44C2-4C63-8510-98DC05B59C5D}"/>
          </ac:spMkLst>
        </pc:spChg>
        <pc:spChg chg="add mod">
          <ac:chgData name="Herman L" userId="962c0ea5c3a18652" providerId="LiveId" clId="{39C0917F-A4FE-4669-85C2-8A8F811B60EA}" dt="2018-01-28T10:30:15.876" v="781" actId="1076"/>
          <ac:spMkLst>
            <pc:docMk/>
            <pc:sldMk cId="3922560871" sldId="278"/>
            <ac:spMk id="32" creationId="{26A52F77-0776-495E-B1E1-458E1B39F66E}"/>
          </ac:spMkLst>
        </pc:spChg>
        <pc:spChg chg="del">
          <ac:chgData name="Herman L" userId="962c0ea5c3a18652" providerId="LiveId" clId="{39C0917F-A4FE-4669-85C2-8A8F811B60EA}" dt="2018-01-28T10:29:32.029" v="759" actId="478"/>
          <ac:spMkLst>
            <pc:docMk/>
            <pc:sldMk cId="3922560871" sldId="278"/>
            <ac:spMk id="33" creationId="{D806AF76-1261-4024-9CEE-27014BF32C76}"/>
          </ac:spMkLst>
        </pc:spChg>
        <pc:spChg chg="add mod">
          <ac:chgData name="Herman L" userId="962c0ea5c3a18652" providerId="LiveId" clId="{39C0917F-A4FE-4669-85C2-8A8F811B60EA}" dt="2018-01-28T10:30:15.876" v="781" actId="1076"/>
          <ac:spMkLst>
            <pc:docMk/>
            <pc:sldMk cId="3922560871" sldId="278"/>
            <ac:spMk id="34" creationId="{50D14335-479E-4EE5-A62A-8807252F5530}"/>
          </ac:spMkLst>
        </pc:spChg>
        <pc:spChg chg="add mod">
          <ac:chgData name="Herman L" userId="962c0ea5c3a18652" providerId="LiveId" clId="{39C0917F-A4FE-4669-85C2-8A8F811B60EA}" dt="2018-01-28T10:30:15.876" v="781" actId="1076"/>
          <ac:spMkLst>
            <pc:docMk/>
            <pc:sldMk cId="3922560871" sldId="278"/>
            <ac:spMk id="35" creationId="{32F7BE7C-E69B-42BE-A1B2-603E2BEC787F}"/>
          </ac:spMkLst>
        </pc:spChg>
        <pc:spChg chg="add mod">
          <ac:chgData name="Herman L" userId="962c0ea5c3a18652" providerId="LiveId" clId="{39C0917F-A4FE-4669-85C2-8A8F811B60EA}" dt="2018-01-28T10:30:25.059" v="785" actId="20577"/>
          <ac:spMkLst>
            <pc:docMk/>
            <pc:sldMk cId="3922560871" sldId="278"/>
            <ac:spMk id="36" creationId="{1B1B18AF-F7C9-44DB-92CD-ACFB9326E8F1}"/>
          </ac:spMkLst>
        </pc:spChg>
        <pc:picChg chg="add del mod">
          <ac:chgData name="Herman L" userId="962c0ea5c3a18652" providerId="LiveId" clId="{39C0917F-A4FE-4669-85C2-8A8F811B60EA}" dt="2018-01-28T10:31:06.750" v="786" actId="478"/>
          <ac:picMkLst>
            <pc:docMk/>
            <pc:sldMk cId="3922560871" sldId="278"/>
            <ac:picMk id="6" creationId="{3A2F2F61-9D62-43DA-88A3-699E95A2AEBF}"/>
          </ac:picMkLst>
        </pc:picChg>
        <pc:picChg chg="add mod">
          <ac:chgData name="Herman L" userId="962c0ea5c3a18652" providerId="LiveId" clId="{39C0917F-A4FE-4669-85C2-8A8F811B60EA}" dt="2018-01-28T10:31:16.788" v="789" actId="14100"/>
          <ac:picMkLst>
            <pc:docMk/>
            <pc:sldMk cId="3922560871" sldId="278"/>
            <ac:picMk id="8" creationId="{48F2A8BF-9B23-44AE-A1D8-E7B994EA9E90}"/>
          </ac:picMkLst>
        </pc:picChg>
        <pc:picChg chg="del">
          <ac:chgData name="Herman L" userId="962c0ea5c3a18652" providerId="LiveId" clId="{39C0917F-A4FE-4669-85C2-8A8F811B60EA}" dt="2018-01-28T10:29:38.334" v="762" actId="478"/>
          <ac:picMkLst>
            <pc:docMk/>
            <pc:sldMk cId="3922560871" sldId="278"/>
            <ac:picMk id="31" creationId="{9111D002-E7AC-408E-9BFC-FB4167B74250}"/>
          </ac:picMkLst>
        </pc:picChg>
      </pc:sldChg>
      <pc:sldChg chg="add">
        <pc:chgData name="Herman L" userId="962c0ea5c3a18652" providerId="LiveId" clId="{39C0917F-A4FE-4669-85C2-8A8F811B60EA}" dt="2018-01-28T10:32:32.285" v="794" actId="1076"/>
        <pc:sldMkLst>
          <pc:docMk/>
          <pc:sldMk cId="3785156251" sldId="279"/>
        </pc:sldMkLst>
      </pc:sldChg>
      <pc:sldChg chg="add">
        <pc:chgData name="Herman L" userId="962c0ea5c3a18652" providerId="LiveId" clId="{39C0917F-A4FE-4669-85C2-8A8F811B60EA}" dt="2018-01-28T10:45:20.489" v="821" actId="1076"/>
        <pc:sldMkLst>
          <pc:docMk/>
          <pc:sldMk cId="1320554696" sldId="280"/>
        </pc:sldMkLst>
      </pc:sldChg>
      <pc:sldChg chg="add">
        <pc:chgData name="Herman L" userId="962c0ea5c3a18652" providerId="LiveId" clId="{39C0917F-A4FE-4669-85C2-8A8F811B60EA}" dt="2018-01-28T10:45:59.706" v="825" actId="1076"/>
        <pc:sldMkLst>
          <pc:docMk/>
          <pc:sldMk cId="3849388894" sldId="281"/>
        </pc:sldMkLst>
      </pc:sldChg>
      <pc:sldChg chg="add">
        <pc:chgData name="Herman L" userId="962c0ea5c3a18652" providerId="LiveId" clId="{39C0917F-A4FE-4669-85C2-8A8F811B60EA}" dt="2018-01-28T10:46:18.436" v="827" actId="1076"/>
        <pc:sldMkLst>
          <pc:docMk/>
          <pc:sldMk cId="2472388365" sldId="282"/>
        </pc:sldMkLst>
      </pc:sldChg>
      <pc:sldChg chg="addSp delSp modSp add">
        <pc:chgData name="Herman L" userId="962c0ea5c3a18652" providerId="LiveId" clId="{39C0917F-A4FE-4669-85C2-8A8F811B60EA}" dt="2018-01-28T13:48:11.499" v="1198" actId="1076"/>
        <pc:sldMkLst>
          <pc:docMk/>
          <pc:sldMk cId="1147122623" sldId="283"/>
        </pc:sldMkLst>
        <pc:spChg chg="mod">
          <ac:chgData name="Herman L" userId="962c0ea5c3a18652" providerId="LiveId" clId="{39C0917F-A4FE-4669-85C2-8A8F811B60EA}" dt="2018-01-28T10:55:05.760" v="833" actId="1076"/>
          <ac:spMkLst>
            <pc:docMk/>
            <pc:sldMk cId="1147122623" sldId="283"/>
            <ac:spMk id="2" creationId="{ECA5D138-1E14-40F1-8C10-93C98FF91312}"/>
          </ac:spMkLst>
        </pc:spChg>
        <pc:spChg chg="mod">
          <ac:chgData name="Herman L" userId="962c0ea5c3a18652" providerId="LiveId" clId="{39C0917F-A4FE-4669-85C2-8A8F811B60EA}" dt="2018-01-28T10:58:29.842" v="921" actId="27636"/>
          <ac:spMkLst>
            <pc:docMk/>
            <pc:sldMk cId="1147122623" sldId="283"/>
            <ac:spMk id="3" creationId="{1C718576-04F1-4452-AA44-DE95C00F0C67}"/>
          </ac:spMkLst>
        </pc:spChg>
        <pc:spChg chg="del">
          <ac:chgData name="Herman L" userId="962c0ea5c3a18652" providerId="LiveId" clId="{39C0917F-A4FE-4669-85C2-8A8F811B60EA}" dt="2018-01-28T10:55:45.882" v="875" actId="478"/>
          <ac:spMkLst>
            <pc:docMk/>
            <pc:sldMk cId="1147122623" sldId="283"/>
            <ac:spMk id="4" creationId="{D628A5FE-BD3C-415A-AA57-DDF22D407F59}"/>
          </ac:spMkLst>
        </pc:spChg>
        <pc:spChg chg="del">
          <ac:chgData name="Herman L" userId="962c0ea5c3a18652" providerId="LiveId" clId="{39C0917F-A4FE-4669-85C2-8A8F811B60EA}" dt="2018-01-28T10:55:45.882" v="875" actId="478"/>
          <ac:spMkLst>
            <pc:docMk/>
            <pc:sldMk cId="1147122623" sldId="283"/>
            <ac:spMk id="5" creationId="{36A1F5D2-5F9F-4748-8381-BAFCB02F37D1}"/>
          </ac:spMkLst>
        </pc:spChg>
        <pc:spChg chg="del">
          <ac:chgData name="Herman L" userId="962c0ea5c3a18652" providerId="LiveId" clId="{39C0917F-A4FE-4669-85C2-8A8F811B60EA}" dt="2018-01-28T10:55:45.882" v="875" actId="478"/>
          <ac:spMkLst>
            <pc:docMk/>
            <pc:sldMk cId="1147122623" sldId="283"/>
            <ac:spMk id="6" creationId="{F4C31DAC-185E-40DC-B65A-CC5DFE34971F}"/>
          </ac:spMkLst>
        </pc:spChg>
        <pc:spChg chg="del">
          <ac:chgData name="Herman L" userId="962c0ea5c3a18652" providerId="LiveId" clId="{39C0917F-A4FE-4669-85C2-8A8F811B60EA}" dt="2018-01-28T10:55:45.882" v="875" actId="478"/>
          <ac:spMkLst>
            <pc:docMk/>
            <pc:sldMk cId="1147122623" sldId="283"/>
            <ac:spMk id="7" creationId="{B65575D7-3BF1-4EB1-9D05-D23888F5276A}"/>
          </ac:spMkLst>
        </pc:spChg>
        <pc:spChg chg="del">
          <ac:chgData name="Herman L" userId="962c0ea5c3a18652" providerId="LiveId" clId="{39C0917F-A4FE-4669-85C2-8A8F811B60EA}" dt="2018-01-28T10:55:45.882" v="875" actId="478"/>
          <ac:spMkLst>
            <pc:docMk/>
            <pc:sldMk cId="1147122623" sldId="283"/>
            <ac:spMk id="8" creationId="{23CA0589-F8DE-485A-A192-515659A4B043}"/>
          </ac:spMkLst>
        </pc:spChg>
        <pc:spChg chg="del">
          <ac:chgData name="Herman L" userId="962c0ea5c3a18652" providerId="LiveId" clId="{39C0917F-A4FE-4669-85C2-8A8F811B60EA}" dt="2018-01-28T10:55:45.882" v="875" actId="478"/>
          <ac:spMkLst>
            <pc:docMk/>
            <pc:sldMk cId="1147122623" sldId="283"/>
            <ac:spMk id="9" creationId="{ED542F9B-C992-4567-83CF-16B9643E4333}"/>
          </ac:spMkLst>
        </pc:spChg>
        <pc:spChg chg="del">
          <ac:chgData name="Herman L" userId="962c0ea5c3a18652" providerId="LiveId" clId="{39C0917F-A4FE-4669-85C2-8A8F811B60EA}" dt="2018-01-28T10:55:45.882" v="875" actId="478"/>
          <ac:spMkLst>
            <pc:docMk/>
            <pc:sldMk cId="1147122623" sldId="283"/>
            <ac:spMk id="10" creationId="{0D74F844-C725-4AA6-BF40-772F850FEA02}"/>
          </ac:spMkLst>
        </pc:spChg>
        <pc:spChg chg="del">
          <ac:chgData name="Herman L" userId="962c0ea5c3a18652" providerId="LiveId" clId="{39C0917F-A4FE-4669-85C2-8A8F811B60EA}" dt="2018-01-28T10:55:45.882" v="875" actId="478"/>
          <ac:spMkLst>
            <pc:docMk/>
            <pc:sldMk cId="1147122623" sldId="283"/>
            <ac:spMk id="11" creationId="{774E6E26-8F60-4B4E-9576-01BC35D177FE}"/>
          </ac:spMkLst>
        </pc:spChg>
        <pc:spChg chg="del">
          <ac:chgData name="Herman L" userId="962c0ea5c3a18652" providerId="LiveId" clId="{39C0917F-A4FE-4669-85C2-8A8F811B60EA}" dt="2018-01-28T10:55:45.882" v="875" actId="478"/>
          <ac:spMkLst>
            <pc:docMk/>
            <pc:sldMk cId="1147122623" sldId="283"/>
            <ac:spMk id="12" creationId="{3A38CBD9-85EA-49CB-AFCD-4038024B3A51}"/>
          </ac:spMkLst>
        </pc:spChg>
        <pc:spChg chg="del">
          <ac:chgData name="Herman L" userId="962c0ea5c3a18652" providerId="LiveId" clId="{39C0917F-A4FE-4669-85C2-8A8F811B60EA}" dt="2018-01-28T10:55:45.882" v="875" actId="478"/>
          <ac:spMkLst>
            <pc:docMk/>
            <pc:sldMk cId="1147122623" sldId="283"/>
            <ac:spMk id="13" creationId="{0135F398-3752-4395-B20C-E2FB9F03E6A4}"/>
          </ac:spMkLst>
        </pc:spChg>
        <pc:spChg chg="del">
          <ac:chgData name="Herman L" userId="962c0ea5c3a18652" providerId="LiveId" clId="{39C0917F-A4FE-4669-85C2-8A8F811B60EA}" dt="2018-01-28T10:55:45.882" v="875" actId="478"/>
          <ac:spMkLst>
            <pc:docMk/>
            <pc:sldMk cId="1147122623" sldId="283"/>
            <ac:spMk id="14" creationId="{EE565A9A-9181-4ED8-8BCD-9F0680AD7028}"/>
          </ac:spMkLst>
        </pc:spChg>
        <pc:spChg chg="del">
          <ac:chgData name="Herman L" userId="962c0ea5c3a18652" providerId="LiveId" clId="{39C0917F-A4FE-4669-85C2-8A8F811B60EA}" dt="2018-01-28T10:55:45.882" v="875" actId="478"/>
          <ac:spMkLst>
            <pc:docMk/>
            <pc:sldMk cId="1147122623" sldId="283"/>
            <ac:spMk id="15" creationId="{43CAF86D-9D41-4D63-BDEC-46F715571D00}"/>
          </ac:spMkLst>
        </pc:spChg>
        <pc:spChg chg="del">
          <ac:chgData name="Herman L" userId="962c0ea5c3a18652" providerId="LiveId" clId="{39C0917F-A4FE-4669-85C2-8A8F811B60EA}" dt="2018-01-28T10:55:45.882" v="875" actId="478"/>
          <ac:spMkLst>
            <pc:docMk/>
            <pc:sldMk cId="1147122623" sldId="283"/>
            <ac:spMk id="16" creationId="{8E273CDB-41D9-43F4-B4CB-1EA3C2FECA01}"/>
          </ac:spMkLst>
        </pc:spChg>
        <pc:spChg chg="del">
          <ac:chgData name="Herman L" userId="962c0ea5c3a18652" providerId="LiveId" clId="{39C0917F-A4FE-4669-85C2-8A8F811B60EA}" dt="2018-01-28T10:55:45.882" v="875" actId="478"/>
          <ac:spMkLst>
            <pc:docMk/>
            <pc:sldMk cId="1147122623" sldId="283"/>
            <ac:spMk id="17" creationId="{0CF12A5D-E002-4302-BC32-1CE905AB7B4B}"/>
          </ac:spMkLst>
        </pc:spChg>
        <pc:spChg chg="del">
          <ac:chgData name="Herman L" userId="962c0ea5c3a18652" providerId="LiveId" clId="{39C0917F-A4FE-4669-85C2-8A8F811B60EA}" dt="2018-01-28T10:55:45.882" v="875" actId="478"/>
          <ac:spMkLst>
            <pc:docMk/>
            <pc:sldMk cId="1147122623" sldId="283"/>
            <ac:spMk id="18" creationId="{CD972E44-D8BB-4667-842C-855416F949A6}"/>
          </ac:spMkLst>
        </pc:spChg>
        <pc:spChg chg="del">
          <ac:chgData name="Herman L" userId="962c0ea5c3a18652" providerId="LiveId" clId="{39C0917F-A4FE-4669-85C2-8A8F811B60EA}" dt="2018-01-28T10:55:45.882" v="875" actId="478"/>
          <ac:spMkLst>
            <pc:docMk/>
            <pc:sldMk cId="1147122623" sldId="283"/>
            <ac:spMk id="19" creationId="{49721532-E548-44CF-8B51-DF64E032CCDA}"/>
          </ac:spMkLst>
        </pc:spChg>
        <pc:spChg chg="add del mod">
          <ac:chgData name="Herman L" userId="962c0ea5c3a18652" providerId="LiveId" clId="{39C0917F-A4FE-4669-85C2-8A8F811B60EA}" dt="2018-01-28T10:57:50.168" v="915" actId="1076"/>
          <ac:spMkLst>
            <pc:docMk/>
            <pc:sldMk cId="1147122623" sldId="283"/>
            <ac:spMk id="20" creationId="{47389D14-C461-4B5F-9AC1-AD58E6FF5C3A}"/>
          </ac:spMkLst>
        </pc:spChg>
        <pc:spChg chg="add del mod">
          <ac:chgData name="Herman L" userId="962c0ea5c3a18652" providerId="LiveId" clId="{39C0917F-A4FE-4669-85C2-8A8F811B60EA}" dt="2018-01-28T10:57:50.168" v="915" actId="1076"/>
          <ac:spMkLst>
            <pc:docMk/>
            <pc:sldMk cId="1147122623" sldId="283"/>
            <ac:spMk id="21" creationId="{EB38CCA1-CA1A-4E4E-8A6D-DA490860689F}"/>
          </ac:spMkLst>
        </pc:spChg>
        <pc:spChg chg="add del mod">
          <ac:chgData name="Herman L" userId="962c0ea5c3a18652" providerId="LiveId" clId="{39C0917F-A4FE-4669-85C2-8A8F811B60EA}" dt="2018-01-28T10:57:50.168" v="915" actId="1076"/>
          <ac:spMkLst>
            <pc:docMk/>
            <pc:sldMk cId="1147122623" sldId="283"/>
            <ac:spMk id="22" creationId="{94A43C68-B38E-43A5-AFF9-C34B5A7495E1}"/>
          </ac:spMkLst>
        </pc:spChg>
        <pc:spChg chg="add del mod">
          <ac:chgData name="Herman L" userId="962c0ea5c3a18652" providerId="LiveId" clId="{39C0917F-A4FE-4669-85C2-8A8F811B60EA}" dt="2018-01-28T10:57:50.168" v="915" actId="1076"/>
          <ac:spMkLst>
            <pc:docMk/>
            <pc:sldMk cId="1147122623" sldId="283"/>
            <ac:spMk id="23" creationId="{EA916FFE-CD46-4080-B03F-EE1EE71C73EC}"/>
          </ac:spMkLst>
        </pc:spChg>
        <pc:spChg chg="add del mod">
          <ac:chgData name="Herman L" userId="962c0ea5c3a18652" providerId="LiveId" clId="{39C0917F-A4FE-4669-85C2-8A8F811B60EA}" dt="2018-01-28T10:57:50.168" v="915" actId="1076"/>
          <ac:spMkLst>
            <pc:docMk/>
            <pc:sldMk cId="1147122623" sldId="283"/>
            <ac:spMk id="24" creationId="{6897338E-A914-4DC2-91D7-2A8689EC0499}"/>
          </ac:spMkLst>
        </pc:spChg>
        <pc:spChg chg="add del mod">
          <ac:chgData name="Herman L" userId="962c0ea5c3a18652" providerId="LiveId" clId="{39C0917F-A4FE-4669-85C2-8A8F811B60EA}" dt="2018-01-28T10:57:50.168" v="915" actId="1076"/>
          <ac:spMkLst>
            <pc:docMk/>
            <pc:sldMk cId="1147122623" sldId="283"/>
            <ac:spMk id="25" creationId="{323D72D7-CBD0-44E5-8DE7-A863F19442F5}"/>
          </ac:spMkLst>
        </pc:spChg>
        <pc:spChg chg="add del mod">
          <ac:chgData name="Herman L" userId="962c0ea5c3a18652" providerId="LiveId" clId="{39C0917F-A4FE-4669-85C2-8A8F811B60EA}" dt="2018-01-28T10:57:50.168" v="915" actId="1076"/>
          <ac:spMkLst>
            <pc:docMk/>
            <pc:sldMk cId="1147122623" sldId="283"/>
            <ac:spMk id="26" creationId="{5957FBCE-38C9-48B8-9F9C-2414A36F8836}"/>
          </ac:spMkLst>
        </pc:spChg>
        <pc:spChg chg="add del mod">
          <ac:chgData name="Herman L" userId="962c0ea5c3a18652" providerId="LiveId" clId="{39C0917F-A4FE-4669-85C2-8A8F811B60EA}" dt="2018-01-28T10:57:50.168" v="915" actId="1076"/>
          <ac:spMkLst>
            <pc:docMk/>
            <pc:sldMk cId="1147122623" sldId="283"/>
            <ac:spMk id="27" creationId="{F3C68A66-2C07-48E4-A59D-EBA8C2FAA56D}"/>
          </ac:spMkLst>
        </pc:spChg>
        <pc:spChg chg="add del mod">
          <ac:chgData name="Herman L" userId="962c0ea5c3a18652" providerId="LiveId" clId="{39C0917F-A4FE-4669-85C2-8A8F811B60EA}" dt="2018-01-28T10:57:50.168" v="915" actId="1076"/>
          <ac:spMkLst>
            <pc:docMk/>
            <pc:sldMk cId="1147122623" sldId="283"/>
            <ac:spMk id="28" creationId="{02203F03-41CC-4712-AB26-DCC32802FC29}"/>
          </ac:spMkLst>
        </pc:spChg>
        <pc:spChg chg="add del mod">
          <ac:chgData name="Herman L" userId="962c0ea5c3a18652" providerId="LiveId" clId="{39C0917F-A4FE-4669-85C2-8A8F811B60EA}" dt="2018-01-28T10:58:26.710" v="919" actId="478"/>
          <ac:spMkLst>
            <pc:docMk/>
            <pc:sldMk cId="1147122623" sldId="283"/>
            <ac:spMk id="31" creationId="{05894D88-8BED-47BC-88EC-2EA7E24586D6}"/>
          </ac:spMkLst>
        </pc:spChg>
        <pc:spChg chg="add del mod">
          <ac:chgData name="Herman L" userId="962c0ea5c3a18652" providerId="LiveId" clId="{39C0917F-A4FE-4669-85C2-8A8F811B60EA}" dt="2018-01-28T10:58:45.621" v="929" actId="1076"/>
          <ac:spMkLst>
            <pc:docMk/>
            <pc:sldMk cId="1147122623" sldId="283"/>
            <ac:spMk id="32" creationId="{F1CE0F2C-7527-4D35-B940-18F68D5337DC}"/>
          </ac:spMkLst>
        </pc:spChg>
        <pc:spChg chg="add mod">
          <ac:chgData name="Herman L" userId="962c0ea5c3a18652" providerId="LiveId" clId="{39C0917F-A4FE-4669-85C2-8A8F811B60EA}" dt="2018-01-28T11:01:59.631" v="1187" actId="404"/>
          <ac:spMkLst>
            <pc:docMk/>
            <pc:sldMk cId="1147122623" sldId="283"/>
            <ac:spMk id="33" creationId="{C50EFA51-3E28-4F7A-B1F7-C0E822FDDEDF}"/>
          </ac:spMkLst>
        </pc:spChg>
        <pc:spChg chg="add mod">
          <ac:chgData name="Herman L" userId="962c0ea5c3a18652" providerId="LiveId" clId="{39C0917F-A4FE-4669-85C2-8A8F811B60EA}" dt="2018-01-28T11:00:36.885" v="1079" actId="1076"/>
          <ac:spMkLst>
            <pc:docMk/>
            <pc:sldMk cId="1147122623" sldId="283"/>
            <ac:spMk id="34" creationId="{53FA694F-039A-4CB9-83F5-D3AC34B5F650}"/>
          </ac:spMkLst>
        </pc:spChg>
        <pc:spChg chg="add mod">
          <ac:chgData name="Herman L" userId="962c0ea5c3a18652" providerId="LiveId" clId="{39C0917F-A4FE-4669-85C2-8A8F811B60EA}" dt="2018-01-28T11:00:36.885" v="1079" actId="1076"/>
          <ac:spMkLst>
            <pc:docMk/>
            <pc:sldMk cId="1147122623" sldId="283"/>
            <ac:spMk id="35" creationId="{D6680FC8-5DDE-4FE7-86CF-848EA8E04E3C}"/>
          </ac:spMkLst>
        </pc:spChg>
        <pc:spChg chg="add mod">
          <ac:chgData name="Herman L" userId="962c0ea5c3a18652" providerId="LiveId" clId="{39C0917F-A4FE-4669-85C2-8A8F811B60EA}" dt="2018-01-28T11:00:36.885" v="1079" actId="1076"/>
          <ac:spMkLst>
            <pc:docMk/>
            <pc:sldMk cId="1147122623" sldId="283"/>
            <ac:spMk id="36" creationId="{9256334B-9DB8-4ABF-8580-3DEFE2344432}"/>
          </ac:spMkLst>
        </pc:spChg>
        <pc:spChg chg="add mod">
          <ac:chgData name="Herman L" userId="962c0ea5c3a18652" providerId="LiveId" clId="{39C0917F-A4FE-4669-85C2-8A8F811B60EA}" dt="2018-01-28T11:00:36.885" v="1079" actId="1076"/>
          <ac:spMkLst>
            <pc:docMk/>
            <pc:sldMk cId="1147122623" sldId="283"/>
            <ac:spMk id="37" creationId="{BCD54E3F-2D15-414C-A349-ECB588F25586}"/>
          </ac:spMkLst>
        </pc:spChg>
        <pc:spChg chg="add mod">
          <ac:chgData name="Herman L" userId="962c0ea5c3a18652" providerId="LiveId" clId="{39C0917F-A4FE-4669-85C2-8A8F811B60EA}" dt="2018-01-28T13:48:11.499" v="1198" actId="1076"/>
          <ac:spMkLst>
            <pc:docMk/>
            <pc:sldMk cId="1147122623" sldId="283"/>
            <ac:spMk id="38" creationId="{F972E7C4-C7FE-4610-9C0D-4090E9E996DE}"/>
          </ac:spMkLst>
        </pc:spChg>
        <pc:spChg chg="add mod">
          <ac:chgData name="Herman L" userId="962c0ea5c3a18652" providerId="LiveId" clId="{39C0917F-A4FE-4669-85C2-8A8F811B60EA}" dt="2018-01-28T13:48:11.499" v="1198" actId="1076"/>
          <ac:spMkLst>
            <pc:docMk/>
            <pc:sldMk cId="1147122623" sldId="283"/>
            <ac:spMk id="39" creationId="{38E5D034-E930-4162-866F-766FDFA7458C}"/>
          </ac:spMkLst>
        </pc:spChg>
        <pc:spChg chg="add mod">
          <ac:chgData name="Herman L" userId="962c0ea5c3a18652" providerId="LiveId" clId="{39C0917F-A4FE-4669-85C2-8A8F811B60EA}" dt="2018-01-28T13:48:11.499" v="1198" actId="1076"/>
          <ac:spMkLst>
            <pc:docMk/>
            <pc:sldMk cId="1147122623" sldId="283"/>
            <ac:spMk id="40" creationId="{EE7D3DB4-C8A1-4830-B068-08A2B2596EDF}"/>
          </ac:spMkLst>
        </pc:spChg>
        <pc:spChg chg="add mod">
          <ac:chgData name="Herman L" userId="962c0ea5c3a18652" providerId="LiveId" clId="{39C0917F-A4FE-4669-85C2-8A8F811B60EA}" dt="2018-01-28T13:48:01.675" v="1192" actId="1076"/>
          <ac:spMkLst>
            <pc:docMk/>
            <pc:sldMk cId="1147122623" sldId="283"/>
            <ac:spMk id="41" creationId="{EF257CB0-0932-447E-89E1-FB3F98D9EE97}"/>
          </ac:spMkLst>
        </pc:spChg>
        <pc:picChg chg="add del mod">
          <ac:chgData name="Herman L" userId="962c0ea5c3a18652" providerId="LiveId" clId="{39C0917F-A4FE-4669-85C2-8A8F811B60EA}" dt="2018-01-28T10:57:50.168" v="915" actId="1076"/>
          <ac:picMkLst>
            <pc:docMk/>
            <pc:sldMk cId="1147122623" sldId="283"/>
            <ac:picMk id="29" creationId="{DC8C0FD1-CA41-46E8-A9D0-943A47E5F50F}"/>
          </ac:picMkLst>
        </pc:picChg>
        <pc:picChg chg="add del mod">
          <ac:chgData name="Herman L" userId="962c0ea5c3a18652" providerId="LiveId" clId="{39C0917F-A4FE-4669-85C2-8A8F811B60EA}" dt="2018-01-28T10:57:50.168" v="915" actId="1076"/>
          <ac:picMkLst>
            <pc:docMk/>
            <pc:sldMk cId="1147122623" sldId="283"/>
            <ac:picMk id="30" creationId="{E5C7BAC9-DEA8-4564-9439-D433446FB589}"/>
          </ac:picMkLst>
        </pc:picChg>
      </pc:sldChg>
    </pc:docChg>
  </pc:docChgLst>
  <pc:docChgLst>
    <pc:chgData name="Herman L" userId="962c0ea5c3a18652" providerId="LiveId" clId="{6E4547C8-342A-4482-8280-AC8B6BE74A02}"/>
    <pc:docChg chg="undo custSel modSld">
      <pc:chgData name="Herman L" userId="962c0ea5c3a18652" providerId="LiveId" clId="{6E4547C8-342A-4482-8280-AC8B6BE74A02}" dt="2018-03-12T20:34:08.082" v="169" actId="20577"/>
      <pc:docMkLst>
        <pc:docMk/>
      </pc:docMkLst>
      <pc:sldChg chg="modSp">
        <pc:chgData name="Herman L" userId="962c0ea5c3a18652" providerId="LiveId" clId="{6E4547C8-342A-4482-8280-AC8B6BE74A02}" dt="2018-03-07T18:15:59.995" v="8" actId="20577"/>
        <pc:sldMkLst>
          <pc:docMk/>
          <pc:sldMk cId="3330678317" sldId="265"/>
        </pc:sldMkLst>
        <pc:spChg chg="mod">
          <ac:chgData name="Herman L" userId="962c0ea5c3a18652" providerId="LiveId" clId="{6E4547C8-342A-4482-8280-AC8B6BE74A02}" dt="2018-03-07T18:15:59.995" v="8" actId="20577"/>
          <ac:spMkLst>
            <pc:docMk/>
            <pc:sldMk cId="3330678317" sldId="265"/>
            <ac:spMk id="5" creationId="{CC6B9C24-4C2C-4F47-A3AD-F919F8E3A398}"/>
          </ac:spMkLst>
        </pc:spChg>
      </pc:sldChg>
      <pc:sldChg chg="modSp">
        <pc:chgData name="Herman L" userId="962c0ea5c3a18652" providerId="LiveId" clId="{6E4547C8-342A-4482-8280-AC8B6BE74A02}" dt="2018-03-07T18:16:53.897" v="36" actId="20577"/>
        <pc:sldMkLst>
          <pc:docMk/>
          <pc:sldMk cId="2590927408" sldId="267"/>
        </pc:sldMkLst>
        <pc:spChg chg="mod">
          <ac:chgData name="Herman L" userId="962c0ea5c3a18652" providerId="LiveId" clId="{6E4547C8-342A-4482-8280-AC8B6BE74A02}" dt="2018-03-07T18:16:53.897" v="36" actId="20577"/>
          <ac:spMkLst>
            <pc:docMk/>
            <pc:sldMk cId="2590927408" sldId="267"/>
            <ac:spMk id="5" creationId="{CC6B9C24-4C2C-4F47-A3AD-F919F8E3A398}"/>
          </ac:spMkLst>
        </pc:spChg>
      </pc:sldChg>
      <pc:sldChg chg="modSp">
        <pc:chgData name="Herman L" userId="962c0ea5c3a18652" providerId="LiveId" clId="{6E4547C8-342A-4482-8280-AC8B6BE74A02}" dt="2018-03-07T18:17:51.400" v="42" actId="27636"/>
        <pc:sldMkLst>
          <pc:docMk/>
          <pc:sldMk cId="1147122623" sldId="283"/>
        </pc:sldMkLst>
        <pc:spChg chg="mod">
          <ac:chgData name="Herman L" userId="962c0ea5c3a18652" providerId="LiveId" clId="{6E4547C8-342A-4482-8280-AC8B6BE74A02}" dt="2018-03-07T18:17:51.400" v="42" actId="27636"/>
          <ac:spMkLst>
            <pc:docMk/>
            <pc:sldMk cId="1147122623" sldId="283"/>
            <ac:spMk id="3" creationId="{1C718576-04F1-4452-AA44-DE95C00F0C67}"/>
          </ac:spMkLst>
        </pc:spChg>
      </pc:sldChg>
      <pc:sldChg chg="modSp">
        <pc:chgData name="Herman L" userId="962c0ea5c3a18652" providerId="LiveId" clId="{6E4547C8-342A-4482-8280-AC8B6BE74A02}" dt="2018-03-11T22:14:23.712" v="108" actId="6549"/>
        <pc:sldMkLst>
          <pc:docMk/>
          <pc:sldMk cId="1148467170" sldId="284"/>
        </pc:sldMkLst>
        <pc:spChg chg="mod">
          <ac:chgData name="Herman L" userId="962c0ea5c3a18652" providerId="LiveId" clId="{6E4547C8-342A-4482-8280-AC8B6BE74A02}" dt="2018-03-11T22:14:23.712" v="108" actId="6549"/>
          <ac:spMkLst>
            <pc:docMk/>
            <pc:sldMk cId="1148467170" sldId="284"/>
            <ac:spMk id="3" creationId="{00000000-0000-0000-0000-000000000000}"/>
          </ac:spMkLst>
        </pc:spChg>
      </pc:sldChg>
      <pc:sldChg chg="modSp">
        <pc:chgData name="Herman L" userId="962c0ea5c3a18652" providerId="LiveId" clId="{6E4547C8-342A-4482-8280-AC8B6BE74A02}" dt="2018-03-07T18:21:37.334" v="48" actId="20577"/>
        <pc:sldMkLst>
          <pc:docMk/>
          <pc:sldMk cId="841497925" sldId="286"/>
        </pc:sldMkLst>
        <pc:spChg chg="mod">
          <ac:chgData name="Herman L" userId="962c0ea5c3a18652" providerId="LiveId" clId="{6E4547C8-342A-4482-8280-AC8B6BE74A02}" dt="2018-03-07T18:21:37.334" v="48" actId="20577"/>
          <ac:spMkLst>
            <pc:docMk/>
            <pc:sldMk cId="841497925" sldId="286"/>
            <ac:spMk id="2" creationId="{2BAD55A8-E53F-4977-B208-871D2F590B06}"/>
          </ac:spMkLst>
        </pc:spChg>
      </pc:sldChg>
      <pc:sldChg chg="modSp">
        <pc:chgData name="Herman L" userId="962c0ea5c3a18652" providerId="LiveId" clId="{6E4547C8-342A-4482-8280-AC8B6BE74A02}" dt="2018-03-07T18:24:12.866" v="71" actId="20577"/>
        <pc:sldMkLst>
          <pc:docMk/>
          <pc:sldMk cId="3646796388" sldId="287"/>
        </pc:sldMkLst>
        <pc:spChg chg="mod">
          <ac:chgData name="Herman L" userId="962c0ea5c3a18652" providerId="LiveId" clId="{6E4547C8-342A-4482-8280-AC8B6BE74A02}" dt="2018-03-07T18:21:48.179" v="49" actId="20577"/>
          <ac:spMkLst>
            <pc:docMk/>
            <pc:sldMk cId="3646796388" sldId="287"/>
            <ac:spMk id="2" creationId="{2BAD55A8-E53F-4977-B208-871D2F590B06}"/>
          </ac:spMkLst>
        </pc:spChg>
        <pc:spChg chg="mod">
          <ac:chgData name="Herman L" userId="962c0ea5c3a18652" providerId="LiveId" clId="{6E4547C8-342A-4482-8280-AC8B6BE74A02}" dt="2018-03-07T18:24:12.866" v="71" actId="20577"/>
          <ac:spMkLst>
            <pc:docMk/>
            <pc:sldMk cId="3646796388" sldId="287"/>
            <ac:spMk id="3" creationId="{6A5DF02E-7630-4EF3-BA4F-C8E9E9511002}"/>
          </ac:spMkLst>
        </pc:spChg>
      </pc:sldChg>
      <pc:sldChg chg="modSp">
        <pc:chgData name="Herman L" userId="962c0ea5c3a18652" providerId="LiveId" clId="{6E4547C8-342A-4482-8280-AC8B6BE74A02}" dt="2018-03-07T18:37:46.491" v="103" actId="6549"/>
        <pc:sldMkLst>
          <pc:docMk/>
          <pc:sldMk cId="857100685" sldId="288"/>
        </pc:sldMkLst>
        <pc:spChg chg="mod">
          <ac:chgData name="Herman L" userId="962c0ea5c3a18652" providerId="LiveId" clId="{6E4547C8-342A-4482-8280-AC8B6BE74A02}" dt="2018-03-07T18:37:46.491" v="103" actId="6549"/>
          <ac:spMkLst>
            <pc:docMk/>
            <pc:sldMk cId="857100685" sldId="288"/>
            <ac:spMk id="2" creationId="{2BAD55A8-E53F-4977-B208-871D2F590B06}"/>
          </ac:spMkLst>
        </pc:spChg>
      </pc:sldChg>
      <pc:sldChg chg="modSp">
        <pc:chgData name="Herman L" userId="962c0ea5c3a18652" providerId="LiveId" clId="{6E4547C8-342A-4482-8280-AC8B6BE74A02}" dt="2018-03-07T18:35:51.532" v="100" actId="6549"/>
        <pc:sldMkLst>
          <pc:docMk/>
          <pc:sldMk cId="581102185" sldId="290"/>
        </pc:sldMkLst>
        <pc:spChg chg="mod">
          <ac:chgData name="Herman L" userId="962c0ea5c3a18652" providerId="LiveId" clId="{6E4547C8-342A-4482-8280-AC8B6BE74A02}" dt="2018-03-07T18:22:01.082" v="50" actId="6549"/>
          <ac:spMkLst>
            <pc:docMk/>
            <pc:sldMk cId="581102185" sldId="290"/>
            <ac:spMk id="2" creationId="{2BAD55A8-E53F-4977-B208-871D2F590B06}"/>
          </ac:spMkLst>
        </pc:spChg>
        <pc:spChg chg="mod">
          <ac:chgData name="Herman L" userId="962c0ea5c3a18652" providerId="LiveId" clId="{6E4547C8-342A-4482-8280-AC8B6BE74A02}" dt="2018-03-07T18:35:51.532" v="100" actId="6549"/>
          <ac:spMkLst>
            <pc:docMk/>
            <pc:sldMk cId="581102185" sldId="290"/>
            <ac:spMk id="43" creationId="{7951C77D-C49C-40E6-AB85-5E4B2891CE07}"/>
          </ac:spMkLst>
        </pc:spChg>
      </pc:sldChg>
      <pc:sldChg chg="modSp">
        <pc:chgData name="Herman L" userId="962c0ea5c3a18652" providerId="LiveId" clId="{6E4547C8-342A-4482-8280-AC8B6BE74A02}" dt="2018-03-07T18:22:08.267" v="51" actId="6549"/>
        <pc:sldMkLst>
          <pc:docMk/>
          <pc:sldMk cId="2762785383" sldId="291"/>
        </pc:sldMkLst>
        <pc:spChg chg="mod">
          <ac:chgData name="Herman L" userId="962c0ea5c3a18652" providerId="LiveId" clId="{6E4547C8-342A-4482-8280-AC8B6BE74A02}" dt="2018-03-07T18:22:08.267" v="51" actId="6549"/>
          <ac:spMkLst>
            <pc:docMk/>
            <pc:sldMk cId="2762785383" sldId="291"/>
            <ac:spMk id="2" creationId="{2BAD55A8-E53F-4977-B208-871D2F590B06}"/>
          </ac:spMkLst>
        </pc:spChg>
      </pc:sldChg>
      <pc:sldChg chg="modSp">
        <pc:chgData name="Herman L" userId="962c0ea5c3a18652" providerId="LiveId" clId="{6E4547C8-342A-4482-8280-AC8B6BE74A02}" dt="2018-03-11T22:19:09.007" v="168" actId="6549"/>
        <pc:sldMkLst>
          <pc:docMk/>
          <pc:sldMk cId="4284437196" sldId="292"/>
        </pc:sldMkLst>
        <pc:spChg chg="mod">
          <ac:chgData name="Herman L" userId="962c0ea5c3a18652" providerId="LiveId" clId="{6E4547C8-342A-4482-8280-AC8B6BE74A02}" dt="2018-03-07T18:22:15.276" v="52" actId="20577"/>
          <ac:spMkLst>
            <pc:docMk/>
            <pc:sldMk cId="4284437196" sldId="292"/>
            <ac:spMk id="2" creationId="{ECA5D138-1E14-40F1-8C10-93C98FF91312}"/>
          </ac:spMkLst>
        </pc:spChg>
        <pc:spChg chg="mod">
          <ac:chgData name="Herman L" userId="962c0ea5c3a18652" providerId="LiveId" clId="{6E4547C8-342A-4482-8280-AC8B6BE74A02}" dt="2018-03-11T22:19:09.007" v="168" actId="6549"/>
          <ac:spMkLst>
            <pc:docMk/>
            <pc:sldMk cId="4284437196" sldId="292"/>
            <ac:spMk id="3" creationId="{1C718576-04F1-4452-AA44-DE95C00F0C67}"/>
          </ac:spMkLst>
        </pc:spChg>
      </pc:sldChg>
      <pc:sldChg chg="modSp">
        <pc:chgData name="Herman L" userId="962c0ea5c3a18652" providerId="LiveId" clId="{6E4547C8-342A-4482-8280-AC8B6BE74A02}" dt="2018-03-07T18:37:29.283" v="102" actId="6549"/>
        <pc:sldMkLst>
          <pc:docMk/>
          <pc:sldMk cId="2305740210" sldId="293"/>
        </pc:sldMkLst>
        <pc:spChg chg="mod">
          <ac:chgData name="Herman L" userId="962c0ea5c3a18652" providerId="LiveId" clId="{6E4547C8-342A-4482-8280-AC8B6BE74A02}" dt="2018-03-07T18:37:29.283" v="102" actId="6549"/>
          <ac:spMkLst>
            <pc:docMk/>
            <pc:sldMk cId="2305740210" sldId="293"/>
            <ac:spMk id="3" creationId="{00000000-0000-0000-0000-000000000000}"/>
          </ac:spMkLst>
        </pc:spChg>
      </pc:sldChg>
      <pc:sldChg chg="modSp">
        <pc:chgData name="Herman L" userId="962c0ea5c3a18652" providerId="LiveId" clId="{6E4547C8-342A-4482-8280-AC8B6BE74A02}" dt="2018-03-07T18:38:15.552" v="105" actId="14100"/>
        <pc:sldMkLst>
          <pc:docMk/>
          <pc:sldMk cId="472567674" sldId="294"/>
        </pc:sldMkLst>
        <pc:spChg chg="mod">
          <ac:chgData name="Herman L" userId="962c0ea5c3a18652" providerId="LiveId" clId="{6E4547C8-342A-4482-8280-AC8B6BE74A02}" dt="2018-03-07T18:38:15.552" v="105" actId="14100"/>
          <ac:spMkLst>
            <pc:docMk/>
            <pc:sldMk cId="472567674" sldId="294"/>
            <ac:spMk id="2" creationId="{2BAD55A8-E53F-4977-B208-871D2F590B06}"/>
          </ac:spMkLst>
        </pc:spChg>
      </pc:sldChg>
      <pc:sldChg chg="modSp">
        <pc:chgData name="Herman L" userId="962c0ea5c3a18652" providerId="LiveId" clId="{6E4547C8-342A-4482-8280-AC8B6BE74A02}" dt="2018-03-12T20:34:08.082" v="169" actId="20577"/>
        <pc:sldMkLst>
          <pc:docMk/>
          <pc:sldMk cId="4286820144" sldId="295"/>
        </pc:sldMkLst>
        <pc:spChg chg="mod">
          <ac:chgData name="Herman L" userId="962c0ea5c3a18652" providerId="LiveId" clId="{6E4547C8-342A-4482-8280-AC8B6BE74A02}" dt="2018-03-07T18:38:20.861" v="106" actId="6549"/>
          <ac:spMkLst>
            <pc:docMk/>
            <pc:sldMk cId="4286820144" sldId="295"/>
            <ac:spMk id="2" creationId="{2BAD55A8-E53F-4977-B208-871D2F590B06}"/>
          </ac:spMkLst>
        </pc:spChg>
        <pc:spChg chg="mod">
          <ac:chgData name="Herman L" userId="962c0ea5c3a18652" providerId="LiveId" clId="{6E4547C8-342A-4482-8280-AC8B6BE74A02}" dt="2018-03-12T20:34:08.082" v="169" actId="20577"/>
          <ac:spMkLst>
            <pc:docMk/>
            <pc:sldMk cId="4286820144" sldId="295"/>
            <ac:spMk id="61" creationId="{FE3EE622-9A40-4B7C-83CF-FFEC108E6F7E}"/>
          </ac:spMkLst>
        </pc:spChg>
      </pc:sldChg>
      <pc:sldChg chg="modSp">
        <pc:chgData name="Herman L" userId="962c0ea5c3a18652" providerId="LiveId" clId="{6E4547C8-342A-4482-8280-AC8B6BE74A02}" dt="2018-03-07T18:38:26.539" v="107" actId="6549"/>
        <pc:sldMkLst>
          <pc:docMk/>
          <pc:sldMk cId="2541454206" sldId="296"/>
        </pc:sldMkLst>
        <pc:spChg chg="mod">
          <ac:chgData name="Herman L" userId="962c0ea5c3a18652" providerId="LiveId" clId="{6E4547C8-342A-4482-8280-AC8B6BE74A02}" dt="2018-03-07T18:38:26.539" v="107" actId="6549"/>
          <ac:spMkLst>
            <pc:docMk/>
            <pc:sldMk cId="2541454206" sldId="296"/>
            <ac:spMk id="2" creationId="{2BAD55A8-E53F-4977-B208-871D2F590B06}"/>
          </ac:spMkLst>
        </pc:spChg>
      </pc:sldChg>
    </pc:docChg>
  </pc:docChgLst>
  <pc:docChgLst>
    <pc:chgData name="Herman L" userId="962c0ea5c3a18652" providerId="LiveId" clId="{94E8CFB5-18FC-46A6-9355-AF64E83909CF}"/>
    <pc:docChg chg="undo custSel addSld delSld modSld sldOrd">
      <pc:chgData name="Herman L" userId="962c0ea5c3a18652" providerId="LiveId" clId="{94E8CFB5-18FC-46A6-9355-AF64E83909CF}" dt="2018-02-01T17:13:28.596" v="2720" actId="6549"/>
      <pc:docMkLst>
        <pc:docMk/>
      </pc:docMkLst>
      <pc:sldChg chg="modSp">
        <pc:chgData name="Herman L" userId="962c0ea5c3a18652" providerId="LiveId" clId="{94E8CFB5-18FC-46A6-9355-AF64E83909CF}" dt="2018-01-31T20:46:16.740" v="1635" actId="1076"/>
        <pc:sldMkLst>
          <pc:docMk/>
          <pc:sldMk cId="4154015691" sldId="261"/>
        </pc:sldMkLst>
        <pc:spChg chg="mod">
          <ac:chgData name="Herman L" userId="962c0ea5c3a18652" providerId="LiveId" clId="{94E8CFB5-18FC-46A6-9355-AF64E83909CF}" dt="2018-01-31T20:46:16.740" v="1635" actId="1076"/>
          <ac:spMkLst>
            <pc:docMk/>
            <pc:sldMk cId="4154015691" sldId="261"/>
            <ac:spMk id="3" creationId="{6A5DF02E-7630-4EF3-BA4F-C8E9E9511002}"/>
          </ac:spMkLst>
        </pc:spChg>
        <pc:spChg chg="mod">
          <ac:chgData name="Herman L" userId="962c0ea5c3a18652" providerId="LiveId" clId="{94E8CFB5-18FC-46A6-9355-AF64E83909CF}" dt="2018-01-31T20:46:16.740" v="1635" actId="1076"/>
          <ac:spMkLst>
            <pc:docMk/>
            <pc:sldMk cId="4154015691" sldId="261"/>
            <ac:spMk id="11" creationId="{DDA1ACDE-1873-44AA-9ED1-84BA56927537}"/>
          </ac:spMkLst>
        </pc:spChg>
        <pc:spChg chg="mod">
          <ac:chgData name="Herman L" userId="962c0ea5c3a18652" providerId="LiveId" clId="{94E8CFB5-18FC-46A6-9355-AF64E83909CF}" dt="2018-01-31T20:46:16.740" v="1635" actId="1076"/>
          <ac:spMkLst>
            <pc:docMk/>
            <pc:sldMk cId="4154015691" sldId="261"/>
            <ac:spMk id="14" creationId="{4FCC6633-8439-46D9-852E-8BB3BAF8AD71}"/>
          </ac:spMkLst>
        </pc:spChg>
      </pc:sldChg>
      <pc:sldChg chg="modSp">
        <pc:chgData name="Herman L" userId="962c0ea5c3a18652" providerId="LiveId" clId="{94E8CFB5-18FC-46A6-9355-AF64E83909CF}" dt="2018-01-30T17:41:34.549" v="255" actId="1076"/>
        <pc:sldMkLst>
          <pc:docMk/>
          <pc:sldMk cId="2472388365" sldId="282"/>
        </pc:sldMkLst>
        <pc:spChg chg="mod">
          <ac:chgData name="Herman L" userId="962c0ea5c3a18652" providerId="LiveId" clId="{94E8CFB5-18FC-46A6-9355-AF64E83909CF}" dt="2018-01-30T17:41:34.549" v="255" actId="1076"/>
          <ac:spMkLst>
            <pc:docMk/>
            <pc:sldMk cId="2472388365" sldId="282"/>
            <ac:spMk id="3" creationId="{6A5DF02E-7630-4EF3-BA4F-C8E9E9511002}"/>
          </ac:spMkLst>
        </pc:spChg>
        <pc:spChg chg="mod">
          <ac:chgData name="Herman L" userId="962c0ea5c3a18652" providerId="LiveId" clId="{94E8CFB5-18FC-46A6-9355-AF64E83909CF}" dt="2018-01-30T17:41:34.549" v="255" actId="1076"/>
          <ac:spMkLst>
            <pc:docMk/>
            <pc:sldMk cId="2472388365" sldId="282"/>
            <ac:spMk id="22" creationId="{99128C1E-F8DF-4D26-8BD8-CD0BE8E665AA}"/>
          </ac:spMkLst>
        </pc:spChg>
        <pc:spChg chg="mod">
          <ac:chgData name="Herman L" userId="962c0ea5c3a18652" providerId="LiveId" clId="{94E8CFB5-18FC-46A6-9355-AF64E83909CF}" dt="2018-01-30T17:41:34.549" v="255" actId="1076"/>
          <ac:spMkLst>
            <pc:docMk/>
            <pc:sldMk cId="2472388365" sldId="282"/>
            <ac:spMk id="23" creationId="{8D5A082D-1783-46D0-B85C-1F61F54585D5}"/>
          </ac:spMkLst>
        </pc:spChg>
        <pc:spChg chg="mod">
          <ac:chgData name="Herman L" userId="962c0ea5c3a18652" providerId="LiveId" clId="{94E8CFB5-18FC-46A6-9355-AF64E83909CF}" dt="2018-01-30T17:41:34.549" v="255" actId="1076"/>
          <ac:spMkLst>
            <pc:docMk/>
            <pc:sldMk cId="2472388365" sldId="282"/>
            <ac:spMk id="24" creationId="{3237C37C-747B-42E7-B84A-D4FBFCEABF33}"/>
          </ac:spMkLst>
        </pc:spChg>
        <pc:spChg chg="mod">
          <ac:chgData name="Herman L" userId="962c0ea5c3a18652" providerId="LiveId" clId="{94E8CFB5-18FC-46A6-9355-AF64E83909CF}" dt="2018-01-30T17:41:34.549" v="255" actId="1076"/>
          <ac:spMkLst>
            <pc:docMk/>
            <pc:sldMk cId="2472388365" sldId="282"/>
            <ac:spMk id="25" creationId="{52A5A622-FD4E-43F3-814D-8B3974021C26}"/>
          </ac:spMkLst>
        </pc:spChg>
      </pc:sldChg>
      <pc:sldChg chg="modSp add">
        <pc:chgData name="Herman L" userId="962c0ea5c3a18652" providerId="LiveId" clId="{94E8CFB5-18FC-46A6-9355-AF64E83909CF}" dt="2018-01-31T21:22:17.987" v="2492" actId="6549"/>
        <pc:sldMkLst>
          <pc:docMk/>
          <pc:sldMk cId="1148467170" sldId="284"/>
        </pc:sldMkLst>
        <pc:spChg chg="mod">
          <ac:chgData name="Herman L" userId="962c0ea5c3a18652" providerId="LiveId" clId="{94E8CFB5-18FC-46A6-9355-AF64E83909CF}" dt="2018-01-31T21:22:17.987" v="2492" actId="6549"/>
          <ac:spMkLst>
            <pc:docMk/>
            <pc:sldMk cId="1148467170" sldId="284"/>
            <ac:spMk id="3" creationId="{00000000-0000-0000-0000-000000000000}"/>
          </ac:spMkLst>
        </pc:spChg>
      </pc:sldChg>
      <pc:sldChg chg="addSp delSp modSp add modAnim">
        <pc:chgData name="Herman L" userId="962c0ea5c3a18652" providerId="LiveId" clId="{94E8CFB5-18FC-46A6-9355-AF64E83909CF}" dt="2018-01-31T20:05:22.320" v="904" actId="20577"/>
        <pc:sldMkLst>
          <pc:docMk/>
          <pc:sldMk cId="841497925" sldId="286"/>
        </pc:sldMkLst>
        <pc:spChg chg="mod">
          <ac:chgData name="Herman L" userId="962c0ea5c3a18652" providerId="LiveId" clId="{94E8CFB5-18FC-46A6-9355-AF64E83909CF}" dt="2018-01-31T20:02:56.553" v="796" actId="20577"/>
          <ac:spMkLst>
            <pc:docMk/>
            <pc:sldMk cId="841497925" sldId="286"/>
            <ac:spMk id="2" creationId="{2BAD55A8-E53F-4977-B208-871D2F590B06}"/>
          </ac:spMkLst>
        </pc:spChg>
        <pc:spChg chg="del mod">
          <ac:chgData name="Herman L" userId="962c0ea5c3a18652" providerId="LiveId" clId="{94E8CFB5-18FC-46A6-9355-AF64E83909CF}" dt="2018-01-31T20:03:18.721" v="798" actId="478"/>
          <ac:spMkLst>
            <pc:docMk/>
            <pc:sldMk cId="841497925" sldId="286"/>
            <ac:spMk id="3" creationId="{6A5DF02E-7630-4EF3-BA4F-C8E9E9511002}"/>
          </ac:spMkLst>
        </pc:spChg>
        <pc:spChg chg="mod">
          <ac:chgData name="Herman L" userId="962c0ea5c3a18652" providerId="LiveId" clId="{94E8CFB5-18FC-46A6-9355-AF64E83909CF}" dt="2018-01-31T20:04:43.473" v="837" actId="1076"/>
          <ac:spMkLst>
            <pc:docMk/>
            <pc:sldMk cId="841497925" sldId="286"/>
            <ac:spMk id="5" creationId="{CC6B9C24-4C2C-4F47-A3AD-F919F8E3A398}"/>
          </ac:spMkLst>
        </pc:spChg>
        <pc:spChg chg="add del mod">
          <ac:chgData name="Herman L" userId="962c0ea5c3a18652" providerId="LiveId" clId="{94E8CFB5-18FC-46A6-9355-AF64E83909CF}" dt="2018-01-31T20:04:33.620" v="836" actId="478"/>
          <ac:spMkLst>
            <pc:docMk/>
            <pc:sldMk cId="841497925" sldId="286"/>
            <ac:spMk id="6" creationId="{8C06FAAE-A1D7-4040-A167-F2A370FC39B3}"/>
          </ac:spMkLst>
        </pc:spChg>
        <pc:spChg chg="del">
          <ac:chgData name="Herman L" userId="962c0ea5c3a18652" providerId="LiveId" clId="{94E8CFB5-18FC-46A6-9355-AF64E83909CF}" dt="2018-01-30T17:44:56.096" v="324" actId="478"/>
          <ac:spMkLst>
            <pc:docMk/>
            <pc:sldMk cId="841497925" sldId="286"/>
            <ac:spMk id="7" creationId="{840EFEF1-9B9A-4A80-9F2C-B5C9E6662989}"/>
          </ac:spMkLst>
        </pc:spChg>
        <pc:spChg chg="add del mod ord">
          <ac:chgData name="Herman L" userId="962c0ea5c3a18652" providerId="LiveId" clId="{94E8CFB5-18FC-46A6-9355-AF64E83909CF}" dt="2018-01-31T20:05:22.320" v="904" actId="20577"/>
          <ac:spMkLst>
            <pc:docMk/>
            <pc:sldMk cId="841497925" sldId="286"/>
            <ac:spMk id="11" creationId="{4858FFE8-22EB-4E04-87EB-AC49D5C7F822}"/>
          </ac:spMkLst>
        </pc:spChg>
        <pc:spChg chg="add mod">
          <ac:chgData name="Herman L" userId="962c0ea5c3a18652" providerId="LiveId" clId="{94E8CFB5-18FC-46A6-9355-AF64E83909CF}" dt="2018-01-31T20:04:43.473" v="837" actId="1076"/>
          <ac:spMkLst>
            <pc:docMk/>
            <pc:sldMk cId="841497925" sldId="286"/>
            <ac:spMk id="25" creationId="{7A1F4BA7-C454-4B03-B6F2-83BE509A34D8}"/>
          </ac:spMkLst>
        </pc:spChg>
        <pc:spChg chg="add mod">
          <ac:chgData name="Herman L" userId="962c0ea5c3a18652" providerId="LiveId" clId="{94E8CFB5-18FC-46A6-9355-AF64E83909CF}" dt="2018-01-31T20:04:43.473" v="837" actId="1076"/>
          <ac:spMkLst>
            <pc:docMk/>
            <pc:sldMk cId="841497925" sldId="286"/>
            <ac:spMk id="26" creationId="{2CBD8031-4412-4DA1-9F79-202A7C417D97}"/>
          </ac:spMkLst>
        </pc:spChg>
        <pc:spChg chg="add del mod">
          <ac:chgData name="Herman L" userId="962c0ea5c3a18652" providerId="LiveId" clId="{94E8CFB5-18FC-46A6-9355-AF64E83909CF}" dt="2018-01-30T18:02:07.833" v="458" actId="478"/>
          <ac:spMkLst>
            <pc:docMk/>
            <pc:sldMk cId="841497925" sldId="286"/>
            <ac:spMk id="27" creationId="{FE30321D-7E2C-46A6-AA23-CF7CF476D568}"/>
          </ac:spMkLst>
        </pc:spChg>
        <pc:spChg chg="add del mod">
          <ac:chgData name="Herman L" userId="962c0ea5c3a18652" providerId="LiveId" clId="{94E8CFB5-18FC-46A6-9355-AF64E83909CF}" dt="2018-01-30T18:02:07.833" v="458" actId="478"/>
          <ac:spMkLst>
            <pc:docMk/>
            <pc:sldMk cId="841497925" sldId="286"/>
            <ac:spMk id="28" creationId="{6FA38FED-592D-4122-9131-2B2236833719}"/>
          </ac:spMkLst>
        </pc:spChg>
        <pc:spChg chg="add mod">
          <ac:chgData name="Herman L" userId="962c0ea5c3a18652" providerId="LiveId" clId="{94E8CFB5-18FC-46A6-9355-AF64E83909CF}" dt="2018-01-31T20:04:43.473" v="837" actId="1076"/>
          <ac:spMkLst>
            <pc:docMk/>
            <pc:sldMk cId="841497925" sldId="286"/>
            <ac:spMk id="29" creationId="{085703DD-52CC-4D94-9646-EC842491E8C9}"/>
          </ac:spMkLst>
        </pc:spChg>
        <pc:spChg chg="add mod">
          <ac:chgData name="Herman L" userId="962c0ea5c3a18652" providerId="LiveId" clId="{94E8CFB5-18FC-46A6-9355-AF64E83909CF}" dt="2018-01-31T20:04:43.473" v="837" actId="1076"/>
          <ac:spMkLst>
            <pc:docMk/>
            <pc:sldMk cId="841497925" sldId="286"/>
            <ac:spMk id="30" creationId="{820275AD-7847-4321-AEFD-7A1CBC407EBD}"/>
          </ac:spMkLst>
        </pc:spChg>
        <pc:spChg chg="add mod">
          <ac:chgData name="Herman L" userId="962c0ea5c3a18652" providerId="LiveId" clId="{94E8CFB5-18FC-46A6-9355-AF64E83909CF}" dt="2018-01-31T20:04:43.473" v="837" actId="1076"/>
          <ac:spMkLst>
            <pc:docMk/>
            <pc:sldMk cId="841497925" sldId="286"/>
            <ac:spMk id="31" creationId="{A5365CF9-9EBC-498B-892E-8F5974F1509E}"/>
          </ac:spMkLst>
        </pc:spChg>
        <pc:spChg chg="add mod">
          <ac:chgData name="Herman L" userId="962c0ea5c3a18652" providerId="LiveId" clId="{94E8CFB5-18FC-46A6-9355-AF64E83909CF}" dt="2018-01-31T20:04:43.473" v="837" actId="1076"/>
          <ac:spMkLst>
            <pc:docMk/>
            <pc:sldMk cId="841497925" sldId="286"/>
            <ac:spMk id="32" creationId="{E2BD4B79-01E8-4D37-B86B-F92082269D5B}"/>
          </ac:spMkLst>
        </pc:spChg>
        <pc:spChg chg="add mod">
          <ac:chgData name="Herman L" userId="962c0ea5c3a18652" providerId="LiveId" clId="{94E8CFB5-18FC-46A6-9355-AF64E83909CF}" dt="2018-01-31T20:04:43.473" v="837" actId="1076"/>
          <ac:spMkLst>
            <pc:docMk/>
            <pc:sldMk cId="841497925" sldId="286"/>
            <ac:spMk id="33" creationId="{75C669B1-C597-4851-828D-05366A1E31E1}"/>
          </ac:spMkLst>
        </pc:spChg>
        <pc:spChg chg="add mod">
          <ac:chgData name="Herman L" userId="962c0ea5c3a18652" providerId="LiveId" clId="{94E8CFB5-18FC-46A6-9355-AF64E83909CF}" dt="2018-01-31T20:04:43.473" v="837" actId="1076"/>
          <ac:spMkLst>
            <pc:docMk/>
            <pc:sldMk cId="841497925" sldId="286"/>
            <ac:spMk id="34" creationId="{E4456D55-FF06-43DA-B596-8049AA6B36B5}"/>
          </ac:spMkLst>
        </pc:spChg>
        <pc:spChg chg="del">
          <ac:chgData name="Herman L" userId="962c0ea5c3a18652" providerId="LiveId" clId="{94E8CFB5-18FC-46A6-9355-AF64E83909CF}" dt="2018-01-30T17:47:04.414" v="357" actId="478"/>
          <ac:spMkLst>
            <pc:docMk/>
            <pc:sldMk cId="841497925" sldId="286"/>
            <ac:spMk id="36" creationId="{710302B3-E39D-4D17-8F44-FAEBF1C0BB86}"/>
          </ac:spMkLst>
        </pc:spChg>
        <pc:spChg chg="add mod">
          <ac:chgData name="Herman L" userId="962c0ea5c3a18652" providerId="LiveId" clId="{94E8CFB5-18FC-46A6-9355-AF64E83909CF}" dt="2018-01-31T19:38:28.580" v="665" actId="1076"/>
          <ac:spMkLst>
            <pc:docMk/>
            <pc:sldMk cId="841497925" sldId="286"/>
            <ac:spMk id="37" creationId="{8ED95AAD-E6A8-4185-8CC5-6661AC16EE7A}"/>
          </ac:spMkLst>
        </pc:spChg>
        <pc:spChg chg="del">
          <ac:chgData name="Herman L" userId="962c0ea5c3a18652" providerId="LiveId" clId="{94E8CFB5-18FC-46A6-9355-AF64E83909CF}" dt="2018-01-30T17:47:14.549" v="360" actId="478"/>
          <ac:spMkLst>
            <pc:docMk/>
            <pc:sldMk cId="841497925" sldId="286"/>
            <ac:spMk id="37" creationId="{3B1B4D2F-9113-49BC-BCA5-B80DCE50C16C}"/>
          </ac:spMkLst>
        </pc:spChg>
        <pc:spChg chg="del">
          <ac:chgData name="Herman L" userId="962c0ea5c3a18652" providerId="LiveId" clId="{94E8CFB5-18FC-46A6-9355-AF64E83909CF}" dt="2018-01-30T17:47:07.660" v="358" actId="478"/>
          <ac:spMkLst>
            <pc:docMk/>
            <pc:sldMk cId="841497925" sldId="286"/>
            <ac:spMk id="38" creationId="{D1CE2F72-AF80-4897-88C7-2FBC38FB65B1}"/>
          </ac:spMkLst>
        </pc:spChg>
        <pc:spChg chg="add mod">
          <ac:chgData name="Herman L" userId="962c0ea5c3a18652" providerId="LiveId" clId="{94E8CFB5-18FC-46A6-9355-AF64E83909CF}" dt="2018-01-31T19:38:36.604" v="667" actId="1076"/>
          <ac:spMkLst>
            <pc:docMk/>
            <pc:sldMk cId="841497925" sldId="286"/>
            <ac:spMk id="38" creationId="{0D3CBE2B-CF69-4F3B-A4DC-67FEA2873390}"/>
          </ac:spMkLst>
        </pc:spChg>
        <pc:spChg chg="add mod">
          <ac:chgData name="Herman L" userId="962c0ea5c3a18652" providerId="LiveId" clId="{94E8CFB5-18FC-46A6-9355-AF64E83909CF}" dt="2018-01-31T20:04:43.473" v="837" actId="1076"/>
          <ac:spMkLst>
            <pc:docMk/>
            <pc:sldMk cId="841497925" sldId="286"/>
            <ac:spMk id="39" creationId="{FDE1DFD4-B9DF-4607-B4C9-42877BA0F414}"/>
          </ac:spMkLst>
        </pc:spChg>
        <pc:spChg chg="add mod">
          <ac:chgData name="Herman L" userId="962c0ea5c3a18652" providerId="LiveId" clId="{94E8CFB5-18FC-46A6-9355-AF64E83909CF}" dt="2018-01-31T20:04:43.473" v="837" actId="1076"/>
          <ac:spMkLst>
            <pc:docMk/>
            <pc:sldMk cId="841497925" sldId="286"/>
            <ac:spMk id="40" creationId="{A66480C7-C8FC-4E9B-9F76-3E3E6C5FDBEA}"/>
          </ac:spMkLst>
        </pc:spChg>
        <pc:spChg chg="add mod">
          <ac:chgData name="Herman L" userId="962c0ea5c3a18652" providerId="LiveId" clId="{94E8CFB5-18FC-46A6-9355-AF64E83909CF}" dt="2018-01-31T20:04:43.473" v="837" actId="1076"/>
          <ac:spMkLst>
            <pc:docMk/>
            <pc:sldMk cId="841497925" sldId="286"/>
            <ac:spMk id="41" creationId="{23265DB5-8058-4497-BF02-8FE060C9E5DD}"/>
          </ac:spMkLst>
        </pc:spChg>
        <pc:spChg chg="add mod">
          <ac:chgData name="Herman L" userId="962c0ea5c3a18652" providerId="LiveId" clId="{94E8CFB5-18FC-46A6-9355-AF64E83909CF}" dt="2018-01-31T20:04:43.473" v="837" actId="1076"/>
          <ac:spMkLst>
            <pc:docMk/>
            <pc:sldMk cId="841497925" sldId="286"/>
            <ac:spMk id="42" creationId="{ACA63BF2-CF0A-482D-B14B-78314A1E85F8}"/>
          </ac:spMkLst>
        </pc:spChg>
        <pc:graphicFrameChg chg="del">
          <ac:chgData name="Herman L" userId="962c0ea5c3a18652" providerId="LiveId" clId="{94E8CFB5-18FC-46A6-9355-AF64E83909CF}" dt="2018-01-30T17:45:08.946" v="328" actId="478"/>
          <ac:graphicFrameMkLst>
            <pc:docMk/>
            <pc:sldMk cId="841497925" sldId="286"/>
            <ac:graphicFrameMk id="4" creationId="{28C6E028-174E-4CF5-8F6B-4AC7B74B39E8}"/>
          </ac:graphicFrameMkLst>
        </pc:graphicFrameChg>
        <pc:graphicFrameChg chg="add mod">
          <ac:chgData name="Herman L" userId="962c0ea5c3a18652" providerId="LiveId" clId="{94E8CFB5-18FC-46A6-9355-AF64E83909CF}" dt="2018-01-31T19:26:23.982" v="609" actId="1076"/>
          <ac:graphicFrameMkLst>
            <pc:docMk/>
            <pc:sldMk cId="841497925" sldId="286"/>
            <ac:graphicFrameMk id="4" creationId="{5A94CAB9-F54D-4098-B946-B860ED07DC99}"/>
          </ac:graphicFrameMkLst>
        </pc:graphicFrameChg>
        <pc:graphicFrameChg chg="add del mod modGraphic">
          <ac:chgData name="Herman L" userId="962c0ea5c3a18652" providerId="LiveId" clId="{94E8CFB5-18FC-46A6-9355-AF64E83909CF}" dt="2018-01-30T18:00:57.889" v="448" actId="478"/>
          <ac:graphicFrameMkLst>
            <pc:docMk/>
            <pc:sldMk cId="841497925" sldId="286"/>
            <ac:graphicFrameMk id="22" creationId="{A675098B-1CAC-46CC-AD9A-E6EB5C258DB8}"/>
          </ac:graphicFrameMkLst>
        </pc:graphicFrameChg>
        <pc:graphicFrameChg chg="add mod modGraphic">
          <ac:chgData name="Herman L" userId="962c0ea5c3a18652" providerId="LiveId" clId="{94E8CFB5-18FC-46A6-9355-AF64E83909CF}" dt="2018-01-31T19:27:20.143" v="622" actId="20577"/>
          <ac:graphicFrameMkLst>
            <pc:docMk/>
            <pc:sldMk cId="841497925" sldId="286"/>
            <ac:graphicFrameMk id="24" creationId="{4DFA5929-B953-42EF-8151-0B49E981D785}"/>
          </ac:graphicFrameMkLst>
        </pc:graphicFrameChg>
        <pc:picChg chg="add mod">
          <ac:chgData name="Herman L" userId="962c0ea5c3a18652" providerId="LiveId" clId="{94E8CFB5-18FC-46A6-9355-AF64E83909CF}" dt="2018-01-31T20:04:43.473" v="837" actId="1076"/>
          <ac:picMkLst>
            <pc:docMk/>
            <pc:sldMk cId="841497925" sldId="286"/>
            <ac:picMk id="36" creationId="{A2B93BDA-2638-4FCA-9913-993FDDC2768A}"/>
          </ac:picMkLst>
        </pc:picChg>
      </pc:sldChg>
      <pc:sldChg chg="addSp delSp modSp add ord modAnim">
        <pc:chgData name="Herman L" userId="962c0ea5c3a18652" providerId="LiveId" clId="{94E8CFB5-18FC-46A6-9355-AF64E83909CF}" dt="2018-01-31T21:32:09.907" v="2683" actId="1076"/>
        <pc:sldMkLst>
          <pc:docMk/>
          <pc:sldMk cId="3646796388" sldId="287"/>
        </pc:sldMkLst>
        <pc:spChg chg="mod">
          <ac:chgData name="Herman L" userId="962c0ea5c3a18652" providerId="LiveId" clId="{94E8CFB5-18FC-46A6-9355-AF64E83909CF}" dt="2018-01-31T20:02:42.017" v="795" actId="1076"/>
          <ac:spMkLst>
            <pc:docMk/>
            <pc:sldMk cId="3646796388" sldId="287"/>
            <ac:spMk id="2" creationId="{2BAD55A8-E53F-4977-B208-871D2F590B06}"/>
          </ac:spMkLst>
        </pc:spChg>
        <pc:spChg chg="mod">
          <ac:chgData name="Herman L" userId="962c0ea5c3a18652" providerId="LiveId" clId="{94E8CFB5-18FC-46A6-9355-AF64E83909CF}" dt="2018-01-31T21:32:06.730" v="2682" actId="20577"/>
          <ac:spMkLst>
            <pc:docMk/>
            <pc:sldMk cId="3646796388" sldId="287"/>
            <ac:spMk id="3" creationId="{6A5DF02E-7630-4EF3-BA4F-C8E9E9511002}"/>
          </ac:spMkLst>
        </pc:spChg>
        <pc:spChg chg="mod">
          <ac:chgData name="Herman L" userId="962c0ea5c3a18652" providerId="LiveId" clId="{94E8CFB5-18FC-46A6-9355-AF64E83909CF}" dt="2018-01-31T18:31:52.479" v="552" actId="20577"/>
          <ac:spMkLst>
            <pc:docMk/>
            <pc:sldMk cId="3646796388" sldId="287"/>
            <ac:spMk id="7" creationId="{840EFEF1-9B9A-4A80-9F2C-B5C9E6662989}"/>
          </ac:spMkLst>
        </pc:spChg>
        <pc:spChg chg="add mod">
          <ac:chgData name="Herman L" userId="962c0ea5c3a18652" providerId="LiveId" clId="{94E8CFB5-18FC-46A6-9355-AF64E83909CF}" dt="2018-01-31T18:32:12.769" v="559" actId="1038"/>
          <ac:spMkLst>
            <pc:docMk/>
            <pc:sldMk cId="3646796388" sldId="287"/>
            <ac:spMk id="11" creationId="{8EE6D6D7-C81F-4CC2-8798-6F90A3B31CBF}"/>
          </ac:spMkLst>
        </pc:spChg>
        <pc:spChg chg="add mod">
          <ac:chgData name="Herman L" userId="962c0ea5c3a18652" providerId="LiveId" clId="{94E8CFB5-18FC-46A6-9355-AF64E83909CF}" dt="2018-01-31T18:31:49.702" v="551" actId="1076"/>
          <ac:spMkLst>
            <pc:docMk/>
            <pc:sldMk cId="3646796388" sldId="287"/>
            <ac:spMk id="23" creationId="{51D3975B-0AF7-4436-840B-52E78E650612}"/>
          </ac:spMkLst>
        </pc:spChg>
        <pc:spChg chg="add mod">
          <ac:chgData name="Herman L" userId="962c0ea5c3a18652" providerId="LiveId" clId="{94E8CFB5-18FC-46A6-9355-AF64E83909CF}" dt="2018-01-31T18:31:49.702" v="551" actId="1076"/>
          <ac:spMkLst>
            <pc:docMk/>
            <pc:sldMk cId="3646796388" sldId="287"/>
            <ac:spMk id="24" creationId="{0E43ACCD-8092-474A-A07A-BA06C84D6040}"/>
          </ac:spMkLst>
        </pc:spChg>
        <pc:spChg chg="add mod">
          <ac:chgData name="Herman L" userId="962c0ea5c3a18652" providerId="LiveId" clId="{94E8CFB5-18FC-46A6-9355-AF64E83909CF}" dt="2018-01-31T18:31:49.702" v="551" actId="1076"/>
          <ac:spMkLst>
            <pc:docMk/>
            <pc:sldMk cId="3646796388" sldId="287"/>
            <ac:spMk id="25" creationId="{AC81C10A-792A-452B-AA64-EA4719513FE5}"/>
          </ac:spMkLst>
        </pc:spChg>
        <pc:spChg chg="add mod">
          <ac:chgData name="Herman L" userId="962c0ea5c3a18652" providerId="LiveId" clId="{94E8CFB5-18FC-46A6-9355-AF64E83909CF}" dt="2018-01-31T18:31:49.702" v="551" actId="1076"/>
          <ac:spMkLst>
            <pc:docMk/>
            <pc:sldMk cId="3646796388" sldId="287"/>
            <ac:spMk id="26" creationId="{DA06708D-F672-433F-8D6B-6BA9A4C8923E}"/>
          </ac:spMkLst>
        </pc:spChg>
        <pc:spChg chg="add mod">
          <ac:chgData name="Herman L" userId="962c0ea5c3a18652" providerId="LiveId" clId="{94E8CFB5-18FC-46A6-9355-AF64E83909CF}" dt="2018-01-31T18:31:49.702" v="551" actId="1076"/>
          <ac:spMkLst>
            <pc:docMk/>
            <pc:sldMk cId="3646796388" sldId="287"/>
            <ac:spMk id="30" creationId="{4946F26F-08A5-4E1D-83CE-FF948B38B359}"/>
          </ac:spMkLst>
        </pc:spChg>
        <pc:spChg chg="add mod">
          <ac:chgData name="Herman L" userId="962c0ea5c3a18652" providerId="LiveId" clId="{94E8CFB5-18FC-46A6-9355-AF64E83909CF}" dt="2018-01-31T18:31:49.702" v="551" actId="1076"/>
          <ac:spMkLst>
            <pc:docMk/>
            <pc:sldMk cId="3646796388" sldId="287"/>
            <ac:spMk id="31" creationId="{7E4E7382-FA17-4580-8AF3-9C0DFB7766FF}"/>
          </ac:spMkLst>
        </pc:spChg>
        <pc:spChg chg="add mod">
          <ac:chgData name="Herman L" userId="962c0ea5c3a18652" providerId="LiveId" clId="{94E8CFB5-18FC-46A6-9355-AF64E83909CF}" dt="2018-01-31T21:32:09.907" v="2683" actId="1076"/>
          <ac:spMkLst>
            <pc:docMk/>
            <pc:sldMk cId="3646796388" sldId="287"/>
            <ac:spMk id="33" creationId="{33CD94EA-811B-4235-A8DD-4E3ADE0EFEC9}"/>
          </ac:spMkLst>
        </pc:spChg>
        <pc:spChg chg="mod">
          <ac:chgData name="Herman L" userId="962c0ea5c3a18652" providerId="LiveId" clId="{94E8CFB5-18FC-46A6-9355-AF64E83909CF}" dt="2018-01-31T18:31:49.702" v="551" actId="1076"/>
          <ac:spMkLst>
            <pc:docMk/>
            <pc:sldMk cId="3646796388" sldId="287"/>
            <ac:spMk id="36" creationId="{710302B3-E39D-4D17-8F44-FAEBF1C0BB86}"/>
          </ac:spMkLst>
        </pc:spChg>
        <pc:spChg chg="mod">
          <ac:chgData name="Herman L" userId="962c0ea5c3a18652" providerId="LiveId" clId="{94E8CFB5-18FC-46A6-9355-AF64E83909CF}" dt="2018-01-31T18:31:49.702" v="551" actId="1076"/>
          <ac:spMkLst>
            <pc:docMk/>
            <pc:sldMk cId="3646796388" sldId="287"/>
            <ac:spMk id="37" creationId="{3B1B4D2F-9113-49BC-BCA5-B80DCE50C16C}"/>
          </ac:spMkLst>
        </pc:spChg>
        <pc:spChg chg="mod">
          <ac:chgData name="Herman L" userId="962c0ea5c3a18652" providerId="LiveId" clId="{94E8CFB5-18FC-46A6-9355-AF64E83909CF}" dt="2018-01-31T18:31:49.702" v="551" actId="1076"/>
          <ac:spMkLst>
            <pc:docMk/>
            <pc:sldMk cId="3646796388" sldId="287"/>
            <ac:spMk id="38" creationId="{D1CE2F72-AF80-4897-88C7-2FBC38FB65B1}"/>
          </ac:spMkLst>
        </pc:spChg>
        <pc:graphicFrameChg chg="add mod">
          <ac:chgData name="Herman L" userId="962c0ea5c3a18652" providerId="LiveId" clId="{94E8CFB5-18FC-46A6-9355-AF64E83909CF}" dt="2018-01-31T19:29:49.445" v="627" actId="1076"/>
          <ac:graphicFrameMkLst>
            <pc:docMk/>
            <pc:sldMk cId="3646796388" sldId="287"/>
            <ac:graphicFrameMk id="6" creationId="{C6030708-2AB9-4B96-ABDA-7A6885DE32E8}"/>
          </ac:graphicFrameMkLst>
        </pc:graphicFrameChg>
        <pc:graphicFrameChg chg="add del mod modGraphic">
          <ac:chgData name="Herman L" userId="962c0ea5c3a18652" providerId="LiveId" clId="{94E8CFB5-18FC-46A6-9355-AF64E83909CF}" dt="2018-01-30T17:56:09.071" v="399" actId="478"/>
          <ac:graphicFrameMkLst>
            <pc:docMk/>
            <pc:sldMk cId="3646796388" sldId="287"/>
            <ac:graphicFrameMk id="6" creationId="{615A9643-D92A-45C5-913B-C134D48222DE}"/>
          </ac:graphicFrameMkLst>
        </pc:graphicFrameChg>
        <pc:graphicFrameChg chg="add mod">
          <ac:chgData name="Herman L" userId="962c0ea5c3a18652" providerId="LiveId" clId="{94E8CFB5-18FC-46A6-9355-AF64E83909CF}" dt="2018-01-31T19:30:35.565" v="632" actId="1076"/>
          <ac:graphicFrameMkLst>
            <pc:docMk/>
            <pc:sldMk cId="3646796388" sldId="287"/>
            <ac:graphicFrameMk id="14" creationId="{02805313-45C1-4EAC-AA1E-3D6DE1282013}"/>
          </ac:graphicFrameMkLst>
        </pc:graphicFrameChg>
        <pc:graphicFrameChg chg="add mod modGraphic">
          <ac:chgData name="Herman L" userId="962c0ea5c3a18652" providerId="LiveId" clId="{94E8CFB5-18FC-46A6-9355-AF64E83909CF}" dt="2018-01-31T19:30:28.357" v="631" actId="6549"/>
          <ac:graphicFrameMkLst>
            <pc:docMk/>
            <pc:sldMk cId="3646796388" sldId="287"/>
            <ac:graphicFrameMk id="27" creationId="{F7D97645-F89C-4500-8A10-425540ED73CF}"/>
          </ac:graphicFrameMkLst>
        </pc:graphicFrameChg>
        <pc:graphicFrameChg chg="add del">
          <ac:chgData name="Herman L" userId="962c0ea5c3a18652" providerId="LiveId" clId="{94E8CFB5-18FC-46A6-9355-AF64E83909CF}" dt="2018-01-30T17:58:25.831" v="411" actId="478"/>
          <ac:graphicFrameMkLst>
            <pc:docMk/>
            <pc:sldMk cId="3646796388" sldId="287"/>
            <ac:graphicFrameMk id="28" creationId="{93564113-9BEF-4B03-9612-3EE19BEFA418}"/>
          </ac:graphicFrameMkLst>
        </pc:graphicFrameChg>
        <pc:picChg chg="add mod">
          <ac:chgData name="Herman L" userId="962c0ea5c3a18652" providerId="LiveId" clId="{94E8CFB5-18FC-46A6-9355-AF64E83909CF}" dt="2018-01-31T18:34:45.993" v="564" actId="1076"/>
          <ac:picMkLst>
            <pc:docMk/>
            <pc:sldMk cId="3646796388" sldId="287"/>
            <ac:picMk id="32" creationId="{7185E96C-7A6A-4EDB-BFCE-693F6FEF9DAD}"/>
          </ac:picMkLst>
        </pc:picChg>
      </pc:sldChg>
      <pc:sldChg chg="addSp delSp modSp add delAnim modAnim">
        <pc:chgData name="Herman L" userId="962c0ea5c3a18652" providerId="LiveId" clId="{94E8CFB5-18FC-46A6-9355-AF64E83909CF}" dt="2018-01-31T23:20:01.354" v="2689" actId="20577"/>
        <pc:sldMkLst>
          <pc:docMk/>
          <pc:sldMk cId="857100685" sldId="288"/>
        </pc:sldMkLst>
        <pc:spChg chg="mod">
          <ac:chgData name="Herman L" userId="962c0ea5c3a18652" providerId="LiveId" clId="{94E8CFB5-18FC-46A6-9355-AF64E83909CF}" dt="2018-01-31T21:17:22.055" v="2148" actId="20577"/>
          <ac:spMkLst>
            <pc:docMk/>
            <pc:sldMk cId="857100685" sldId="288"/>
            <ac:spMk id="2" creationId="{2BAD55A8-E53F-4977-B208-871D2F590B06}"/>
          </ac:spMkLst>
        </pc:spChg>
        <pc:spChg chg="mod">
          <ac:chgData name="Herman L" userId="962c0ea5c3a18652" providerId="LiveId" clId="{94E8CFB5-18FC-46A6-9355-AF64E83909CF}" dt="2018-01-31T23:20:01.354" v="2689" actId="20577"/>
          <ac:spMkLst>
            <pc:docMk/>
            <pc:sldMk cId="857100685" sldId="288"/>
            <ac:spMk id="3" creationId="{6A5DF02E-7630-4EF3-BA4F-C8E9E9511002}"/>
          </ac:spMkLst>
        </pc:spChg>
        <pc:spChg chg="del mod">
          <ac:chgData name="Herman L" userId="962c0ea5c3a18652" providerId="LiveId" clId="{94E8CFB5-18FC-46A6-9355-AF64E83909CF}" dt="2018-01-31T20:38:22.606" v="1460" actId="478"/>
          <ac:spMkLst>
            <pc:docMk/>
            <pc:sldMk cId="857100685" sldId="288"/>
            <ac:spMk id="6" creationId="{8C06FAAE-A1D7-4040-A167-F2A370FC39B3}"/>
          </ac:spMkLst>
        </pc:spChg>
        <pc:spChg chg="add del mod">
          <ac:chgData name="Herman L" userId="962c0ea5c3a18652" providerId="LiveId" clId="{94E8CFB5-18FC-46A6-9355-AF64E83909CF}" dt="2018-01-31T20:45:34.716" v="1633" actId="478"/>
          <ac:spMkLst>
            <pc:docMk/>
            <pc:sldMk cId="857100685" sldId="288"/>
            <ac:spMk id="23" creationId="{FEAFC1F2-F0D1-4549-A61B-F9FEEEA6B1FD}"/>
          </ac:spMkLst>
        </pc:spChg>
        <pc:spChg chg="add del">
          <ac:chgData name="Herman L" userId="962c0ea5c3a18652" providerId="LiveId" clId="{94E8CFB5-18FC-46A6-9355-AF64E83909CF}" dt="2018-01-31T20:45:31.593" v="1631" actId="478"/>
          <ac:spMkLst>
            <pc:docMk/>
            <pc:sldMk cId="857100685" sldId="288"/>
            <ac:spMk id="24" creationId="{822CB9E5-53C8-4416-A41C-52B9254CE720}"/>
          </ac:spMkLst>
        </pc:spChg>
        <pc:spChg chg="add del">
          <ac:chgData name="Herman L" userId="962c0ea5c3a18652" providerId="LiveId" clId="{94E8CFB5-18FC-46A6-9355-AF64E83909CF}" dt="2018-01-30T18:01:17.941" v="452" actId="478"/>
          <ac:spMkLst>
            <pc:docMk/>
            <pc:sldMk cId="857100685" sldId="288"/>
            <ac:spMk id="25" creationId="{5667467F-7FC2-4956-90A1-7D4758A83908}"/>
          </ac:spMkLst>
        </pc:spChg>
        <pc:spChg chg="add del">
          <ac:chgData name="Herman L" userId="962c0ea5c3a18652" providerId="LiveId" clId="{94E8CFB5-18FC-46A6-9355-AF64E83909CF}" dt="2018-01-30T18:01:16.867" v="451" actId="478"/>
          <ac:spMkLst>
            <pc:docMk/>
            <pc:sldMk cId="857100685" sldId="288"/>
            <ac:spMk id="26" creationId="{A7279104-44EA-4C0C-BC8F-AEBB380230E7}"/>
          </ac:spMkLst>
        </pc:spChg>
        <pc:spChg chg="add mod">
          <ac:chgData name="Herman L" userId="962c0ea5c3a18652" providerId="LiveId" clId="{94E8CFB5-18FC-46A6-9355-AF64E83909CF}" dt="2018-01-31T20:43:51.761" v="1607" actId="1035"/>
          <ac:spMkLst>
            <pc:docMk/>
            <pc:sldMk cId="857100685" sldId="288"/>
            <ac:spMk id="26" creationId="{4DFA341E-F41F-4EAE-AC77-0CBE3808B64D}"/>
          </ac:spMkLst>
        </pc:spChg>
        <pc:spChg chg="add del">
          <ac:chgData name="Herman L" userId="962c0ea5c3a18652" providerId="LiveId" clId="{94E8CFB5-18FC-46A6-9355-AF64E83909CF}" dt="2018-01-31T20:45:31.593" v="1631" actId="478"/>
          <ac:spMkLst>
            <pc:docMk/>
            <pc:sldMk cId="857100685" sldId="288"/>
            <ac:spMk id="27" creationId="{3104BC35-2DDC-4CD7-AE1A-760498FCCA57}"/>
          </ac:spMkLst>
        </pc:spChg>
        <pc:spChg chg="add del">
          <ac:chgData name="Herman L" userId="962c0ea5c3a18652" providerId="LiveId" clId="{94E8CFB5-18FC-46A6-9355-AF64E83909CF}" dt="2018-01-31T20:45:31.593" v="1631" actId="478"/>
          <ac:spMkLst>
            <pc:docMk/>
            <pc:sldMk cId="857100685" sldId="288"/>
            <ac:spMk id="28" creationId="{2804E941-FD18-4098-97CC-615FAE3DA35B}"/>
          </ac:spMkLst>
        </pc:spChg>
        <pc:spChg chg="add del">
          <ac:chgData name="Herman L" userId="962c0ea5c3a18652" providerId="LiveId" clId="{94E8CFB5-18FC-46A6-9355-AF64E83909CF}" dt="2018-01-31T20:45:31.593" v="1631" actId="478"/>
          <ac:spMkLst>
            <pc:docMk/>
            <pc:sldMk cId="857100685" sldId="288"/>
            <ac:spMk id="29" creationId="{00978D82-8F6D-4D46-89B6-DBF4AE8200D4}"/>
          </ac:spMkLst>
        </pc:spChg>
        <pc:spChg chg="add del mod">
          <ac:chgData name="Herman L" userId="962c0ea5c3a18652" providerId="LiveId" clId="{94E8CFB5-18FC-46A6-9355-AF64E83909CF}" dt="2018-01-31T20:45:31.593" v="1631" actId="478"/>
          <ac:spMkLst>
            <pc:docMk/>
            <pc:sldMk cId="857100685" sldId="288"/>
            <ac:spMk id="30" creationId="{5E7BFDEA-5B63-43A7-864F-FCCA5869E2FD}"/>
          </ac:spMkLst>
        </pc:spChg>
        <pc:spChg chg="add mod">
          <ac:chgData name="Herman L" userId="962c0ea5c3a18652" providerId="LiveId" clId="{94E8CFB5-18FC-46A6-9355-AF64E83909CF}" dt="2018-01-31T20:43:51.761" v="1607" actId="1035"/>
          <ac:spMkLst>
            <pc:docMk/>
            <pc:sldMk cId="857100685" sldId="288"/>
            <ac:spMk id="31" creationId="{1E5F88AF-CEF4-4C87-9E4E-3B712479BF4B}"/>
          </ac:spMkLst>
        </pc:spChg>
        <pc:spChg chg="add mod">
          <ac:chgData name="Herman L" userId="962c0ea5c3a18652" providerId="LiveId" clId="{94E8CFB5-18FC-46A6-9355-AF64E83909CF}" dt="2018-01-31T20:43:51.761" v="1607" actId="1035"/>
          <ac:spMkLst>
            <pc:docMk/>
            <pc:sldMk cId="857100685" sldId="288"/>
            <ac:spMk id="33" creationId="{9ABEB3FF-481D-4BF3-A1B0-1D4B2D8F8B99}"/>
          </ac:spMkLst>
        </pc:spChg>
        <pc:spChg chg="add mod">
          <ac:chgData name="Herman L" userId="962c0ea5c3a18652" providerId="LiveId" clId="{94E8CFB5-18FC-46A6-9355-AF64E83909CF}" dt="2018-01-31T20:43:51.761" v="1607" actId="1035"/>
          <ac:spMkLst>
            <pc:docMk/>
            <pc:sldMk cId="857100685" sldId="288"/>
            <ac:spMk id="34" creationId="{80B58711-50B3-43B7-93FB-FF76C6EA741F}"/>
          </ac:spMkLst>
        </pc:spChg>
        <pc:spChg chg="add del mod">
          <ac:chgData name="Herman L" userId="962c0ea5c3a18652" providerId="LiveId" clId="{94E8CFB5-18FC-46A6-9355-AF64E83909CF}" dt="2018-01-31T20:58:34.033" v="1873" actId="478"/>
          <ac:spMkLst>
            <pc:docMk/>
            <pc:sldMk cId="857100685" sldId="288"/>
            <ac:spMk id="36" creationId="{3A190249-E75C-4A03-BB66-4BC3E6C8DA41}"/>
          </ac:spMkLst>
        </pc:spChg>
        <pc:spChg chg="add del mod">
          <ac:chgData name="Herman L" userId="962c0ea5c3a18652" providerId="LiveId" clId="{94E8CFB5-18FC-46A6-9355-AF64E83909CF}" dt="2018-01-31T20:58:31.842" v="1872" actId="478"/>
          <ac:spMkLst>
            <pc:docMk/>
            <pc:sldMk cId="857100685" sldId="288"/>
            <ac:spMk id="38" creationId="{3C5B242A-EC0C-4B2D-B4DF-DB48F2E91785}"/>
          </ac:spMkLst>
        </pc:spChg>
        <pc:spChg chg="add mod">
          <ac:chgData name="Herman L" userId="962c0ea5c3a18652" providerId="LiveId" clId="{94E8CFB5-18FC-46A6-9355-AF64E83909CF}" dt="2018-01-31T20:49:41.425" v="1766" actId="1076"/>
          <ac:spMkLst>
            <pc:docMk/>
            <pc:sldMk cId="857100685" sldId="288"/>
            <ac:spMk id="39" creationId="{95EC2FC7-30B9-4C75-8141-510EE1FA7C1A}"/>
          </ac:spMkLst>
        </pc:spChg>
        <pc:spChg chg="add mod">
          <ac:chgData name="Herman L" userId="962c0ea5c3a18652" providerId="LiveId" clId="{94E8CFB5-18FC-46A6-9355-AF64E83909CF}" dt="2018-01-31T20:49:41.425" v="1766" actId="1076"/>
          <ac:spMkLst>
            <pc:docMk/>
            <pc:sldMk cId="857100685" sldId="288"/>
            <ac:spMk id="40" creationId="{4A02C790-CF7C-4309-93A4-8DFD99C51121}"/>
          </ac:spMkLst>
        </pc:spChg>
        <pc:spChg chg="add mod">
          <ac:chgData name="Herman L" userId="962c0ea5c3a18652" providerId="LiveId" clId="{94E8CFB5-18FC-46A6-9355-AF64E83909CF}" dt="2018-01-31T20:54:33.296" v="1805" actId="1076"/>
          <ac:spMkLst>
            <pc:docMk/>
            <pc:sldMk cId="857100685" sldId="288"/>
            <ac:spMk id="41" creationId="{FC12AEEE-63A1-4B47-934A-FBC83AB9C743}"/>
          </ac:spMkLst>
        </pc:spChg>
        <pc:spChg chg="add">
          <ac:chgData name="Herman L" userId="962c0ea5c3a18652" providerId="LiveId" clId="{94E8CFB5-18FC-46A6-9355-AF64E83909CF}" dt="2018-01-31T20:54:15.596" v="1800" actId="20577"/>
          <ac:spMkLst>
            <pc:docMk/>
            <pc:sldMk cId="857100685" sldId="288"/>
            <ac:spMk id="42" creationId="{C3629169-D679-43A8-A359-DA736338C675}"/>
          </ac:spMkLst>
        </pc:spChg>
        <pc:spChg chg="add mod">
          <ac:chgData name="Herman L" userId="962c0ea5c3a18652" providerId="LiveId" clId="{94E8CFB5-18FC-46A6-9355-AF64E83909CF}" dt="2018-01-31T20:54:37.232" v="1806" actId="1076"/>
          <ac:spMkLst>
            <pc:docMk/>
            <pc:sldMk cId="857100685" sldId="288"/>
            <ac:spMk id="43" creationId="{94746DE0-7481-4778-B81C-0FC1B27C670A}"/>
          </ac:spMkLst>
        </pc:spChg>
        <pc:spChg chg="add mod">
          <ac:chgData name="Herman L" userId="962c0ea5c3a18652" providerId="LiveId" clId="{94E8CFB5-18FC-46A6-9355-AF64E83909CF}" dt="2018-01-31T20:54:45.391" v="1811" actId="20577"/>
          <ac:spMkLst>
            <pc:docMk/>
            <pc:sldMk cId="857100685" sldId="288"/>
            <ac:spMk id="44" creationId="{BA533CC7-7837-4896-A36E-B5783348E1C5}"/>
          </ac:spMkLst>
        </pc:spChg>
        <pc:spChg chg="add mod">
          <ac:chgData name="Herman L" userId="962c0ea5c3a18652" providerId="LiveId" clId="{94E8CFB5-18FC-46A6-9355-AF64E83909CF}" dt="2018-01-31T20:55:58.425" v="1827" actId="20577"/>
          <ac:spMkLst>
            <pc:docMk/>
            <pc:sldMk cId="857100685" sldId="288"/>
            <ac:spMk id="45" creationId="{FDAC2467-7C0C-4023-9EFC-DDADD850FB54}"/>
          </ac:spMkLst>
        </pc:spChg>
        <pc:spChg chg="add mod">
          <ac:chgData name="Herman L" userId="962c0ea5c3a18652" providerId="LiveId" clId="{94E8CFB5-18FC-46A6-9355-AF64E83909CF}" dt="2018-01-31T20:57:02.752" v="1855" actId="1076"/>
          <ac:spMkLst>
            <pc:docMk/>
            <pc:sldMk cId="857100685" sldId="288"/>
            <ac:spMk id="46" creationId="{966FBABC-B5F2-4C4A-B1E1-743A3DD39EB1}"/>
          </ac:spMkLst>
        </pc:spChg>
        <pc:spChg chg="add mod">
          <ac:chgData name="Herman L" userId="962c0ea5c3a18652" providerId="LiveId" clId="{94E8CFB5-18FC-46A6-9355-AF64E83909CF}" dt="2018-01-31T20:57:45.672" v="1859" actId="1076"/>
          <ac:spMkLst>
            <pc:docMk/>
            <pc:sldMk cId="857100685" sldId="288"/>
            <ac:spMk id="47" creationId="{53AA4BA1-B841-4F03-8908-D56D706DF4BE}"/>
          </ac:spMkLst>
        </pc:spChg>
        <pc:graphicFrameChg chg="add mod modGraphic">
          <ac:chgData name="Herman L" userId="962c0ea5c3a18652" providerId="LiveId" clId="{94E8CFB5-18FC-46A6-9355-AF64E83909CF}" dt="2018-01-31T21:24:34.774" v="2528" actId="20577"/>
          <ac:graphicFrameMkLst>
            <pc:docMk/>
            <pc:sldMk cId="857100685" sldId="288"/>
            <ac:graphicFrameMk id="4" creationId="{D96C0796-7DE0-4213-823E-34BF6E84F491}"/>
          </ac:graphicFrameMkLst>
        </pc:graphicFrameChg>
        <pc:graphicFrameChg chg="add del mod modGraphic">
          <ac:chgData name="Herman L" userId="962c0ea5c3a18652" providerId="LiveId" clId="{94E8CFB5-18FC-46A6-9355-AF64E83909CF}" dt="2018-01-31T20:58:29.076" v="1871" actId="478"/>
          <ac:graphicFrameMkLst>
            <pc:docMk/>
            <pc:sldMk cId="857100685" sldId="288"/>
            <ac:graphicFrameMk id="7" creationId="{28EBB184-5E0D-4F87-95DA-1C9CB9B8EB04}"/>
          </ac:graphicFrameMkLst>
        </pc:graphicFrameChg>
        <pc:graphicFrameChg chg="del mod">
          <ac:chgData name="Herman L" userId="962c0ea5c3a18652" providerId="LiveId" clId="{94E8CFB5-18FC-46A6-9355-AF64E83909CF}" dt="2018-01-31T20:37:22.412" v="1453" actId="478"/>
          <ac:graphicFrameMkLst>
            <pc:docMk/>
            <pc:sldMk cId="857100685" sldId="288"/>
            <ac:graphicFrameMk id="22" creationId="{A675098B-1CAC-46CC-AD9A-E6EB5C258DB8}"/>
          </ac:graphicFrameMkLst>
        </pc:graphicFrameChg>
        <pc:graphicFrameChg chg="add mod modGraphic">
          <ac:chgData name="Herman L" userId="962c0ea5c3a18652" providerId="LiveId" clId="{94E8CFB5-18FC-46A6-9355-AF64E83909CF}" dt="2018-01-31T20:43:51.761" v="1607" actId="1035"/>
          <ac:graphicFrameMkLst>
            <pc:docMk/>
            <pc:sldMk cId="857100685" sldId="288"/>
            <ac:graphicFrameMk id="25" creationId="{A3D997B2-48D1-439C-AC5E-2004290521D3}"/>
          </ac:graphicFrameMkLst>
        </pc:graphicFrameChg>
        <pc:graphicFrameChg chg="add mod modGraphic">
          <ac:chgData name="Herman L" userId="962c0ea5c3a18652" providerId="LiveId" clId="{94E8CFB5-18FC-46A6-9355-AF64E83909CF}" dt="2018-01-31T21:24:53.001" v="2540" actId="20577"/>
          <ac:graphicFrameMkLst>
            <pc:docMk/>
            <pc:sldMk cId="857100685" sldId="288"/>
            <ac:graphicFrameMk id="32" creationId="{F02CF6F4-3125-4FD0-8A2B-BE3096FA7DDD}"/>
          </ac:graphicFrameMkLst>
        </pc:graphicFrameChg>
        <pc:graphicFrameChg chg="add del mod modGraphic">
          <ac:chgData name="Herman L" userId="962c0ea5c3a18652" providerId="LiveId" clId="{94E8CFB5-18FC-46A6-9355-AF64E83909CF}" dt="2018-01-31T20:58:29.076" v="1871" actId="478"/>
          <ac:graphicFrameMkLst>
            <pc:docMk/>
            <pc:sldMk cId="857100685" sldId="288"/>
            <ac:graphicFrameMk id="37" creationId="{0AE7D867-C96D-4909-AB0B-8BAB17B8D18A}"/>
          </ac:graphicFrameMkLst>
        </pc:graphicFrameChg>
      </pc:sldChg>
      <pc:sldChg chg="addSp delSp modSp add delAnim modAnim">
        <pc:chgData name="Herman L" userId="962c0ea5c3a18652" providerId="LiveId" clId="{94E8CFB5-18FC-46A6-9355-AF64E83909CF}" dt="2018-01-31T20:06:54.408" v="979" actId="1076"/>
        <pc:sldMkLst>
          <pc:docMk/>
          <pc:sldMk cId="581102185" sldId="290"/>
        </pc:sldMkLst>
        <pc:spChg chg="mod">
          <ac:chgData name="Herman L" userId="962c0ea5c3a18652" providerId="LiveId" clId="{94E8CFB5-18FC-46A6-9355-AF64E83909CF}" dt="2018-01-31T20:03:02.350" v="797" actId="1076"/>
          <ac:spMkLst>
            <pc:docMk/>
            <pc:sldMk cId="581102185" sldId="290"/>
            <ac:spMk id="2" creationId="{2BAD55A8-E53F-4977-B208-871D2F590B06}"/>
          </ac:spMkLst>
        </pc:spChg>
        <pc:spChg chg="del">
          <ac:chgData name="Herman L" userId="962c0ea5c3a18652" providerId="LiveId" clId="{94E8CFB5-18FC-46A6-9355-AF64E83909CF}" dt="2018-01-31T20:03:42.503" v="799" actId="478"/>
          <ac:spMkLst>
            <pc:docMk/>
            <pc:sldMk cId="581102185" sldId="290"/>
            <ac:spMk id="3" creationId="{6A5DF02E-7630-4EF3-BA4F-C8E9E9511002}"/>
          </ac:spMkLst>
        </pc:spChg>
        <pc:spChg chg="mod">
          <ac:chgData name="Herman L" userId="962c0ea5c3a18652" providerId="LiveId" clId="{94E8CFB5-18FC-46A6-9355-AF64E83909CF}" dt="2018-01-31T20:06:54.408" v="979" actId="1076"/>
          <ac:spMkLst>
            <pc:docMk/>
            <pc:sldMk cId="581102185" sldId="290"/>
            <ac:spMk id="5" creationId="{CC6B9C24-4C2C-4F47-A3AD-F919F8E3A398}"/>
          </ac:spMkLst>
        </pc:spChg>
        <pc:spChg chg="del mod">
          <ac:chgData name="Herman L" userId="962c0ea5c3a18652" providerId="LiveId" clId="{94E8CFB5-18FC-46A6-9355-AF64E83909CF}" dt="2018-01-31T20:06:27.073" v="953" actId="478"/>
          <ac:spMkLst>
            <pc:docMk/>
            <pc:sldMk cId="581102185" sldId="290"/>
            <ac:spMk id="6" creationId="{8C06FAAE-A1D7-4040-A167-F2A370FC39B3}"/>
          </ac:spMkLst>
        </pc:spChg>
        <pc:spChg chg="add del mod">
          <ac:chgData name="Herman L" userId="962c0ea5c3a18652" providerId="LiveId" clId="{94E8CFB5-18FC-46A6-9355-AF64E83909CF}" dt="2018-01-31T20:04:03.714" v="803" actId="478"/>
          <ac:spMkLst>
            <pc:docMk/>
            <pc:sldMk cId="581102185" sldId="290"/>
            <ac:spMk id="23" creationId="{4F83763F-C4B3-4210-AA75-8E145995B46D}"/>
          </ac:spMkLst>
        </pc:spChg>
        <pc:spChg chg="mod">
          <ac:chgData name="Herman L" userId="962c0ea5c3a18652" providerId="LiveId" clId="{94E8CFB5-18FC-46A6-9355-AF64E83909CF}" dt="2018-01-31T20:06:54.408" v="979" actId="1076"/>
          <ac:spMkLst>
            <pc:docMk/>
            <pc:sldMk cId="581102185" sldId="290"/>
            <ac:spMk id="25" creationId="{7A1F4BA7-C454-4B03-B6F2-83BE509A34D8}"/>
          </ac:spMkLst>
        </pc:spChg>
        <pc:spChg chg="mod">
          <ac:chgData name="Herman L" userId="962c0ea5c3a18652" providerId="LiveId" clId="{94E8CFB5-18FC-46A6-9355-AF64E83909CF}" dt="2018-01-31T20:06:54.408" v="979" actId="1076"/>
          <ac:spMkLst>
            <pc:docMk/>
            <pc:sldMk cId="581102185" sldId="290"/>
            <ac:spMk id="26" creationId="{2CBD8031-4412-4DA1-9F79-202A7C417D97}"/>
          </ac:spMkLst>
        </pc:spChg>
        <pc:spChg chg="mod">
          <ac:chgData name="Herman L" userId="962c0ea5c3a18652" providerId="LiveId" clId="{94E8CFB5-18FC-46A6-9355-AF64E83909CF}" dt="2018-01-31T20:06:54.408" v="979" actId="1076"/>
          <ac:spMkLst>
            <pc:docMk/>
            <pc:sldMk cId="581102185" sldId="290"/>
            <ac:spMk id="29" creationId="{085703DD-52CC-4D94-9646-EC842491E8C9}"/>
          </ac:spMkLst>
        </pc:spChg>
        <pc:spChg chg="mod">
          <ac:chgData name="Herman L" userId="962c0ea5c3a18652" providerId="LiveId" clId="{94E8CFB5-18FC-46A6-9355-AF64E83909CF}" dt="2018-01-31T20:06:54.408" v="979" actId="1076"/>
          <ac:spMkLst>
            <pc:docMk/>
            <pc:sldMk cId="581102185" sldId="290"/>
            <ac:spMk id="30" creationId="{820275AD-7847-4321-AEFD-7A1CBC407EBD}"/>
          </ac:spMkLst>
        </pc:spChg>
        <pc:spChg chg="mod">
          <ac:chgData name="Herman L" userId="962c0ea5c3a18652" providerId="LiveId" clId="{94E8CFB5-18FC-46A6-9355-AF64E83909CF}" dt="2018-01-31T20:06:54.408" v="979" actId="1076"/>
          <ac:spMkLst>
            <pc:docMk/>
            <pc:sldMk cId="581102185" sldId="290"/>
            <ac:spMk id="31" creationId="{A5365CF9-9EBC-498B-892E-8F5974F1509E}"/>
          </ac:spMkLst>
        </pc:spChg>
        <pc:spChg chg="mod">
          <ac:chgData name="Herman L" userId="962c0ea5c3a18652" providerId="LiveId" clId="{94E8CFB5-18FC-46A6-9355-AF64E83909CF}" dt="2018-01-31T20:06:54.408" v="979" actId="1076"/>
          <ac:spMkLst>
            <pc:docMk/>
            <pc:sldMk cId="581102185" sldId="290"/>
            <ac:spMk id="32" creationId="{E2BD4B79-01E8-4D37-B86B-F92082269D5B}"/>
          </ac:spMkLst>
        </pc:spChg>
        <pc:spChg chg="mod">
          <ac:chgData name="Herman L" userId="962c0ea5c3a18652" providerId="LiveId" clId="{94E8CFB5-18FC-46A6-9355-AF64E83909CF}" dt="2018-01-31T20:06:54.408" v="979" actId="1076"/>
          <ac:spMkLst>
            <pc:docMk/>
            <pc:sldMk cId="581102185" sldId="290"/>
            <ac:spMk id="33" creationId="{75C669B1-C597-4851-828D-05366A1E31E1}"/>
          </ac:spMkLst>
        </pc:spChg>
        <pc:spChg chg="mod">
          <ac:chgData name="Herman L" userId="962c0ea5c3a18652" providerId="LiveId" clId="{94E8CFB5-18FC-46A6-9355-AF64E83909CF}" dt="2018-01-31T20:06:54.408" v="979" actId="1076"/>
          <ac:spMkLst>
            <pc:docMk/>
            <pc:sldMk cId="581102185" sldId="290"/>
            <ac:spMk id="34" creationId="{E4456D55-FF06-43DA-B596-8049AA6B36B5}"/>
          </ac:spMkLst>
        </pc:spChg>
        <pc:spChg chg="mod">
          <ac:chgData name="Herman L" userId="962c0ea5c3a18652" providerId="LiveId" clId="{94E8CFB5-18FC-46A6-9355-AF64E83909CF}" dt="2018-01-31T20:06:54.408" v="979" actId="1076"/>
          <ac:spMkLst>
            <pc:docMk/>
            <pc:sldMk cId="581102185" sldId="290"/>
            <ac:spMk id="39" creationId="{FDE1DFD4-B9DF-4607-B4C9-42877BA0F414}"/>
          </ac:spMkLst>
        </pc:spChg>
        <pc:spChg chg="mod">
          <ac:chgData name="Herman L" userId="962c0ea5c3a18652" providerId="LiveId" clId="{94E8CFB5-18FC-46A6-9355-AF64E83909CF}" dt="2018-01-31T20:06:54.408" v="979" actId="1076"/>
          <ac:spMkLst>
            <pc:docMk/>
            <pc:sldMk cId="581102185" sldId="290"/>
            <ac:spMk id="40" creationId="{A66480C7-C8FC-4E9B-9F76-3E3E6C5FDBEA}"/>
          </ac:spMkLst>
        </pc:spChg>
        <pc:spChg chg="mod">
          <ac:chgData name="Herman L" userId="962c0ea5c3a18652" providerId="LiveId" clId="{94E8CFB5-18FC-46A6-9355-AF64E83909CF}" dt="2018-01-31T20:06:54.408" v="979" actId="1076"/>
          <ac:spMkLst>
            <pc:docMk/>
            <pc:sldMk cId="581102185" sldId="290"/>
            <ac:spMk id="41" creationId="{23265DB5-8058-4497-BF02-8FE060C9E5DD}"/>
          </ac:spMkLst>
        </pc:spChg>
        <pc:spChg chg="mod">
          <ac:chgData name="Herman L" userId="962c0ea5c3a18652" providerId="LiveId" clId="{94E8CFB5-18FC-46A6-9355-AF64E83909CF}" dt="2018-01-31T20:06:54.408" v="979" actId="1076"/>
          <ac:spMkLst>
            <pc:docMk/>
            <pc:sldMk cId="581102185" sldId="290"/>
            <ac:spMk id="42" creationId="{ACA63BF2-CF0A-482D-B14B-78314A1E85F8}"/>
          </ac:spMkLst>
        </pc:spChg>
        <pc:spChg chg="add mod ord">
          <ac:chgData name="Herman L" userId="962c0ea5c3a18652" providerId="LiveId" clId="{94E8CFB5-18FC-46A6-9355-AF64E83909CF}" dt="2018-01-31T20:06:36.887" v="977" actId="6549"/>
          <ac:spMkLst>
            <pc:docMk/>
            <pc:sldMk cId="581102185" sldId="290"/>
            <ac:spMk id="43" creationId="{7951C77D-C49C-40E6-AB85-5E4B2891CE07}"/>
          </ac:spMkLst>
        </pc:spChg>
        <pc:graphicFrameChg chg="del mod">
          <ac:chgData name="Herman L" userId="962c0ea5c3a18652" providerId="LiveId" clId="{94E8CFB5-18FC-46A6-9355-AF64E83909CF}" dt="2018-01-31T19:41:22.314" v="689" actId="478"/>
          <ac:graphicFrameMkLst>
            <pc:docMk/>
            <pc:sldMk cId="581102185" sldId="290"/>
            <ac:graphicFrameMk id="4" creationId="{5A94CAB9-F54D-4098-B946-B860ED07DC99}"/>
          </ac:graphicFrameMkLst>
        </pc:graphicFrameChg>
        <pc:graphicFrameChg chg="add del mod">
          <ac:chgData name="Herman L" userId="962c0ea5c3a18652" providerId="LiveId" clId="{94E8CFB5-18FC-46A6-9355-AF64E83909CF}" dt="2018-01-31T19:41:17.872" v="688" actId="478"/>
          <ac:graphicFrameMkLst>
            <pc:docMk/>
            <pc:sldMk cId="581102185" sldId="290"/>
            <ac:graphicFrameMk id="11" creationId="{508E6CE4-7AC5-4EA3-BD4F-A60C4016FE83}"/>
          </ac:graphicFrameMkLst>
        </pc:graphicFrameChg>
        <pc:graphicFrameChg chg="add mod">
          <ac:chgData name="Herman L" userId="962c0ea5c3a18652" providerId="LiveId" clId="{94E8CFB5-18FC-46A6-9355-AF64E83909CF}" dt="2018-01-31T19:41:56.579" v="698" actId="1076"/>
          <ac:graphicFrameMkLst>
            <pc:docMk/>
            <pc:sldMk cId="581102185" sldId="290"/>
            <ac:graphicFrameMk id="14" creationId="{74BB7B70-FCE1-446E-BECB-C51C21CCB130}"/>
          </ac:graphicFrameMkLst>
        </pc:graphicFrameChg>
        <pc:graphicFrameChg chg="add mod">
          <ac:chgData name="Herman L" userId="962c0ea5c3a18652" providerId="LiveId" clId="{94E8CFB5-18FC-46A6-9355-AF64E83909CF}" dt="2018-01-31T19:42:09.595" v="699" actId="1076"/>
          <ac:graphicFrameMkLst>
            <pc:docMk/>
            <pc:sldMk cId="581102185" sldId="290"/>
            <ac:graphicFrameMk id="15" creationId="{6E0A97AB-2D35-4F6D-A11C-1D1B4E7AA118}"/>
          </ac:graphicFrameMkLst>
        </pc:graphicFrameChg>
        <pc:graphicFrameChg chg="mod modGraphic">
          <ac:chgData name="Herman L" userId="962c0ea5c3a18652" providerId="LiveId" clId="{94E8CFB5-18FC-46A6-9355-AF64E83909CF}" dt="2018-01-31T19:41:41.419" v="697" actId="6549"/>
          <ac:graphicFrameMkLst>
            <pc:docMk/>
            <pc:sldMk cId="581102185" sldId="290"/>
            <ac:graphicFrameMk id="24" creationId="{4DFA5929-B953-42EF-8151-0B49E981D785}"/>
          </ac:graphicFrameMkLst>
        </pc:graphicFrameChg>
        <pc:picChg chg="add mod">
          <ac:chgData name="Herman L" userId="962c0ea5c3a18652" providerId="LiveId" clId="{94E8CFB5-18FC-46A6-9355-AF64E83909CF}" dt="2018-01-31T20:06:54.408" v="979" actId="1076"/>
          <ac:picMkLst>
            <pc:docMk/>
            <pc:sldMk cId="581102185" sldId="290"/>
            <ac:picMk id="7" creationId="{7F834A79-1170-4358-BAB6-7D46278B47C8}"/>
          </ac:picMkLst>
        </pc:picChg>
        <pc:picChg chg="del">
          <ac:chgData name="Herman L" userId="962c0ea5c3a18652" providerId="LiveId" clId="{94E8CFB5-18FC-46A6-9355-AF64E83909CF}" dt="2018-01-31T19:35:58.660" v="646" actId="478"/>
          <ac:picMkLst>
            <pc:docMk/>
            <pc:sldMk cId="581102185" sldId="290"/>
            <ac:picMk id="36" creationId="{A2B93BDA-2638-4FCA-9913-993FDDC2768A}"/>
          </ac:picMkLst>
        </pc:picChg>
      </pc:sldChg>
      <pc:sldChg chg="addSp delSp modSp add delAnim">
        <pc:chgData name="Herman L" userId="962c0ea5c3a18652" providerId="LiveId" clId="{94E8CFB5-18FC-46A6-9355-AF64E83909CF}" dt="2018-01-31T20:07:54.240" v="1000" actId="1076"/>
        <pc:sldMkLst>
          <pc:docMk/>
          <pc:sldMk cId="2762785383" sldId="291"/>
        </pc:sldMkLst>
        <pc:spChg chg="mod">
          <ac:chgData name="Herman L" userId="962c0ea5c3a18652" providerId="LiveId" clId="{94E8CFB5-18FC-46A6-9355-AF64E83909CF}" dt="2018-01-31T20:03:53.907" v="800" actId="1076"/>
          <ac:spMkLst>
            <pc:docMk/>
            <pc:sldMk cId="2762785383" sldId="291"/>
            <ac:spMk id="2" creationId="{2BAD55A8-E53F-4977-B208-871D2F590B06}"/>
          </ac:spMkLst>
        </pc:spChg>
        <pc:spChg chg="mod">
          <ac:chgData name="Herman L" userId="962c0ea5c3a18652" providerId="LiveId" clId="{94E8CFB5-18FC-46A6-9355-AF64E83909CF}" dt="2018-01-31T20:03:58.124" v="802" actId="27636"/>
          <ac:spMkLst>
            <pc:docMk/>
            <pc:sldMk cId="2762785383" sldId="291"/>
            <ac:spMk id="3" creationId="{6A5DF02E-7630-4EF3-BA4F-C8E9E9511002}"/>
          </ac:spMkLst>
        </pc:spChg>
        <pc:spChg chg="mod">
          <ac:chgData name="Herman L" userId="962c0ea5c3a18652" providerId="LiveId" clId="{94E8CFB5-18FC-46A6-9355-AF64E83909CF}" dt="2018-01-31T20:07:54.240" v="1000" actId="1076"/>
          <ac:spMkLst>
            <pc:docMk/>
            <pc:sldMk cId="2762785383" sldId="291"/>
            <ac:spMk id="5" creationId="{CC6B9C24-4C2C-4F47-A3AD-F919F8E3A398}"/>
          </ac:spMkLst>
        </pc:spChg>
        <pc:spChg chg="del">
          <ac:chgData name="Herman L" userId="962c0ea5c3a18652" providerId="LiveId" clId="{94E8CFB5-18FC-46A6-9355-AF64E83909CF}" dt="2018-01-31T20:07:34.849" v="998" actId="478"/>
          <ac:spMkLst>
            <pc:docMk/>
            <pc:sldMk cId="2762785383" sldId="291"/>
            <ac:spMk id="6" creationId="{8C06FAAE-A1D7-4040-A167-F2A370FC39B3}"/>
          </ac:spMkLst>
        </pc:spChg>
        <pc:spChg chg="mod">
          <ac:chgData name="Herman L" userId="962c0ea5c3a18652" providerId="LiveId" clId="{94E8CFB5-18FC-46A6-9355-AF64E83909CF}" dt="2018-01-31T20:07:54.240" v="1000" actId="1076"/>
          <ac:spMkLst>
            <pc:docMk/>
            <pc:sldMk cId="2762785383" sldId="291"/>
            <ac:spMk id="25" creationId="{7A1F4BA7-C454-4B03-B6F2-83BE509A34D8}"/>
          </ac:spMkLst>
        </pc:spChg>
        <pc:spChg chg="mod">
          <ac:chgData name="Herman L" userId="962c0ea5c3a18652" providerId="LiveId" clId="{94E8CFB5-18FC-46A6-9355-AF64E83909CF}" dt="2018-01-31T20:07:54.240" v="1000" actId="1076"/>
          <ac:spMkLst>
            <pc:docMk/>
            <pc:sldMk cId="2762785383" sldId="291"/>
            <ac:spMk id="26" creationId="{2CBD8031-4412-4DA1-9F79-202A7C417D97}"/>
          </ac:spMkLst>
        </pc:spChg>
        <pc:spChg chg="mod">
          <ac:chgData name="Herman L" userId="962c0ea5c3a18652" providerId="LiveId" clId="{94E8CFB5-18FC-46A6-9355-AF64E83909CF}" dt="2018-01-31T20:07:54.240" v="1000" actId="1076"/>
          <ac:spMkLst>
            <pc:docMk/>
            <pc:sldMk cId="2762785383" sldId="291"/>
            <ac:spMk id="29" creationId="{085703DD-52CC-4D94-9646-EC842491E8C9}"/>
          </ac:spMkLst>
        </pc:spChg>
        <pc:spChg chg="mod">
          <ac:chgData name="Herman L" userId="962c0ea5c3a18652" providerId="LiveId" clId="{94E8CFB5-18FC-46A6-9355-AF64E83909CF}" dt="2018-01-31T20:07:54.240" v="1000" actId="1076"/>
          <ac:spMkLst>
            <pc:docMk/>
            <pc:sldMk cId="2762785383" sldId="291"/>
            <ac:spMk id="30" creationId="{820275AD-7847-4321-AEFD-7A1CBC407EBD}"/>
          </ac:spMkLst>
        </pc:spChg>
        <pc:spChg chg="mod">
          <ac:chgData name="Herman L" userId="962c0ea5c3a18652" providerId="LiveId" clId="{94E8CFB5-18FC-46A6-9355-AF64E83909CF}" dt="2018-01-31T20:07:54.240" v="1000" actId="1076"/>
          <ac:spMkLst>
            <pc:docMk/>
            <pc:sldMk cId="2762785383" sldId="291"/>
            <ac:spMk id="31" creationId="{A5365CF9-9EBC-498B-892E-8F5974F1509E}"/>
          </ac:spMkLst>
        </pc:spChg>
        <pc:spChg chg="mod">
          <ac:chgData name="Herman L" userId="962c0ea5c3a18652" providerId="LiveId" clId="{94E8CFB5-18FC-46A6-9355-AF64E83909CF}" dt="2018-01-31T20:07:54.240" v="1000" actId="1076"/>
          <ac:spMkLst>
            <pc:docMk/>
            <pc:sldMk cId="2762785383" sldId="291"/>
            <ac:spMk id="32" creationId="{E2BD4B79-01E8-4D37-B86B-F92082269D5B}"/>
          </ac:spMkLst>
        </pc:spChg>
        <pc:spChg chg="mod">
          <ac:chgData name="Herman L" userId="962c0ea5c3a18652" providerId="LiveId" clId="{94E8CFB5-18FC-46A6-9355-AF64E83909CF}" dt="2018-01-31T20:07:54.240" v="1000" actId="1076"/>
          <ac:spMkLst>
            <pc:docMk/>
            <pc:sldMk cId="2762785383" sldId="291"/>
            <ac:spMk id="33" creationId="{75C669B1-C597-4851-828D-05366A1E31E1}"/>
          </ac:spMkLst>
        </pc:spChg>
        <pc:spChg chg="mod">
          <ac:chgData name="Herman L" userId="962c0ea5c3a18652" providerId="LiveId" clId="{94E8CFB5-18FC-46A6-9355-AF64E83909CF}" dt="2018-01-31T20:07:54.240" v="1000" actId="1076"/>
          <ac:spMkLst>
            <pc:docMk/>
            <pc:sldMk cId="2762785383" sldId="291"/>
            <ac:spMk id="34" creationId="{E4456D55-FF06-43DA-B596-8049AA6B36B5}"/>
          </ac:spMkLst>
        </pc:spChg>
        <pc:spChg chg="add mod">
          <ac:chgData name="Herman L" userId="962c0ea5c3a18652" providerId="LiveId" clId="{94E8CFB5-18FC-46A6-9355-AF64E83909CF}" dt="2018-01-31T20:07:30.903" v="997" actId="20577"/>
          <ac:spMkLst>
            <pc:docMk/>
            <pc:sldMk cId="2762785383" sldId="291"/>
            <ac:spMk id="37" creationId="{388A81B6-C276-4506-9C90-518FB7857A62}"/>
          </ac:spMkLst>
        </pc:spChg>
        <pc:spChg chg="mod">
          <ac:chgData name="Herman L" userId="962c0ea5c3a18652" providerId="LiveId" clId="{94E8CFB5-18FC-46A6-9355-AF64E83909CF}" dt="2018-01-31T20:07:54.240" v="1000" actId="1076"/>
          <ac:spMkLst>
            <pc:docMk/>
            <pc:sldMk cId="2762785383" sldId="291"/>
            <ac:spMk id="39" creationId="{FDE1DFD4-B9DF-4607-B4C9-42877BA0F414}"/>
          </ac:spMkLst>
        </pc:spChg>
        <pc:spChg chg="mod">
          <ac:chgData name="Herman L" userId="962c0ea5c3a18652" providerId="LiveId" clId="{94E8CFB5-18FC-46A6-9355-AF64E83909CF}" dt="2018-01-31T20:07:54.240" v="1000" actId="1076"/>
          <ac:spMkLst>
            <pc:docMk/>
            <pc:sldMk cId="2762785383" sldId="291"/>
            <ac:spMk id="40" creationId="{A66480C7-C8FC-4E9B-9F76-3E3E6C5FDBEA}"/>
          </ac:spMkLst>
        </pc:spChg>
        <pc:spChg chg="mod">
          <ac:chgData name="Herman L" userId="962c0ea5c3a18652" providerId="LiveId" clId="{94E8CFB5-18FC-46A6-9355-AF64E83909CF}" dt="2018-01-31T20:07:54.240" v="1000" actId="1076"/>
          <ac:spMkLst>
            <pc:docMk/>
            <pc:sldMk cId="2762785383" sldId="291"/>
            <ac:spMk id="41" creationId="{23265DB5-8058-4497-BF02-8FE060C9E5DD}"/>
          </ac:spMkLst>
        </pc:spChg>
        <pc:spChg chg="mod">
          <ac:chgData name="Herman L" userId="962c0ea5c3a18652" providerId="LiveId" clId="{94E8CFB5-18FC-46A6-9355-AF64E83909CF}" dt="2018-01-31T20:07:54.240" v="1000" actId="1076"/>
          <ac:spMkLst>
            <pc:docMk/>
            <pc:sldMk cId="2762785383" sldId="291"/>
            <ac:spMk id="42" creationId="{ACA63BF2-CF0A-482D-B14B-78314A1E85F8}"/>
          </ac:spMkLst>
        </pc:spChg>
        <pc:graphicFrameChg chg="del mod modGraphic">
          <ac:chgData name="Herman L" userId="962c0ea5c3a18652" providerId="LiveId" clId="{94E8CFB5-18FC-46A6-9355-AF64E83909CF}" dt="2018-01-31T19:59:22.548" v="772" actId="478"/>
          <ac:graphicFrameMkLst>
            <pc:docMk/>
            <pc:sldMk cId="2762785383" sldId="291"/>
            <ac:graphicFrameMk id="14" creationId="{74BB7B70-FCE1-446E-BECB-C51C21CCB130}"/>
          </ac:graphicFrameMkLst>
        </pc:graphicFrameChg>
        <pc:graphicFrameChg chg="del mod">
          <ac:chgData name="Herman L" userId="962c0ea5c3a18652" providerId="LiveId" clId="{94E8CFB5-18FC-46A6-9355-AF64E83909CF}" dt="2018-01-31T19:59:18.277" v="771" actId="478"/>
          <ac:graphicFrameMkLst>
            <pc:docMk/>
            <pc:sldMk cId="2762785383" sldId="291"/>
            <ac:graphicFrameMk id="15" creationId="{6E0A97AB-2D35-4F6D-A11C-1D1B4E7AA118}"/>
          </ac:graphicFrameMkLst>
        </pc:graphicFrameChg>
        <pc:graphicFrameChg chg="mod">
          <ac:chgData name="Herman L" userId="962c0ea5c3a18652" providerId="LiveId" clId="{94E8CFB5-18FC-46A6-9355-AF64E83909CF}" dt="2018-01-31T19:59:15.466" v="770" actId="1076"/>
          <ac:graphicFrameMkLst>
            <pc:docMk/>
            <pc:sldMk cId="2762785383" sldId="291"/>
            <ac:graphicFrameMk id="24" creationId="{4DFA5929-B953-42EF-8151-0B49E981D785}"/>
          </ac:graphicFrameMkLst>
        </pc:graphicFrameChg>
        <pc:picChg chg="del">
          <ac:chgData name="Herman L" userId="962c0ea5c3a18652" providerId="LiveId" clId="{94E8CFB5-18FC-46A6-9355-AF64E83909CF}" dt="2018-01-31T19:59:34.096" v="774" actId="478"/>
          <ac:picMkLst>
            <pc:docMk/>
            <pc:sldMk cId="2762785383" sldId="291"/>
            <ac:picMk id="7" creationId="{7F834A79-1170-4358-BAB6-7D46278B47C8}"/>
          </ac:picMkLst>
        </pc:picChg>
        <pc:picChg chg="add mod">
          <ac:chgData name="Herman L" userId="962c0ea5c3a18652" providerId="LiveId" clId="{94E8CFB5-18FC-46A6-9355-AF64E83909CF}" dt="2018-01-31T20:07:54.240" v="1000" actId="1076"/>
          <ac:picMkLst>
            <pc:docMk/>
            <pc:sldMk cId="2762785383" sldId="291"/>
            <ac:picMk id="36" creationId="{1D6D43E0-74CC-4A38-8F92-6CCEF051CFDF}"/>
          </ac:picMkLst>
        </pc:picChg>
      </pc:sldChg>
      <pc:sldChg chg="addSp delSp modSp add">
        <pc:chgData name="Herman L" userId="962c0ea5c3a18652" providerId="LiveId" clId="{94E8CFB5-18FC-46A6-9355-AF64E83909CF}" dt="2018-01-31T20:11:07.097" v="1330" actId="27636"/>
        <pc:sldMkLst>
          <pc:docMk/>
          <pc:sldMk cId="4284437196" sldId="292"/>
        </pc:sldMkLst>
        <pc:spChg chg="mod">
          <ac:chgData name="Herman L" userId="962c0ea5c3a18652" providerId="LiveId" clId="{94E8CFB5-18FC-46A6-9355-AF64E83909CF}" dt="2018-01-31T20:08:17.057" v="1001" actId="27636"/>
          <ac:spMkLst>
            <pc:docMk/>
            <pc:sldMk cId="4284437196" sldId="292"/>
            <ac:spMk id="2" creationId="{ECA5D138-1E14-40F1-8C10-93C98FF91312}"/>
          </ac:spMkLst>
        </pc:spChg>
        <pc:spChg chg="mod">
          <ac:chgData name="Herman L" userId="962c0ea5c3a18652" providerId="LiveId" clId="{94E8CFB5-18FC-46A6-9355-AF64E83909CF}" dt="2018-01-31T20:11:07.097" v="1330" actId="27636"/>
          <ac:spMkLst>
            <pc:docMk/>
            <pc:sldMk cId="4284437196" sldId="292"/>
            <ac:spMk id="3" creationId="{1C718576-04F1-4452-AA44-DE95C00F0C67}"/>
          </ac:spMkLst>
        </pc:spChg>
        <pc:spChg chg="add del mod">
          <ac:chgData name="Herman L" userId="962c0ea5c3a18652" providerId="LiveId" clId="{94E8CFB5-18FC-46A6-9355-AF64E83909CF}" dt="2018-01-31T20:10:26.286" v="1317" actId="478"/>
          <ac:spMkLst>
            <pc:docMk/>
            <pc:sldMk cId="4284437196" sldId="292"/>
            <ac:spMk id="5" creationId="{FB031C91-59DD-4C84-BCEC-099CDDD8BD9E}"/>
          </ac:spMkLst>
        </pc:spChg>
        <pc:spChg chg="add del mod">
          <ac:chgData name="Herman L" userId="962c0ea5c3a18652" providerId="LiveId" clId="{94E8CFB5-18FC-46A6-9355-AF64E83909CF}" dt="2018-01-31T20:10:34.342" v="1319" actId="478"/>
          <ac:spMkLst>
            <pc:docMk/>
            <pc:sldMk cId="4284437196" sldId="292"/>
            <ac:spMk id="7" creationId="{6F8FF053-68B5-4097-99B7-7F57E3DA4ADB}"/>
          </ac:spMkLst>
        </pc:spChg>
        <pc:spChg chg="add del mod">
          <ac:chgData name="Herman L" userId="962c0ea5c3a18652" providerId="LiveId" clId="{94E8CFB5-18FC-46A6-9355-AF64E83909CF}" dt="2018-01-31T20:10:35.441" v="1320" actId="478"/>
          <ac:spMkLst>
            <pc:docMk/>
            <pc:sldMk cId="4284437196" sldId="292"/>
            <ac:spMk id="9" creationId="{EFA136C6-5236-4906-AE71-0BFBC1D8CDE2}"/>
          </ac:spMkLst>
        </pc:spChg>
        <pc:spChg chg="add del">
          <ac:chgData name="Herman L" userId="962c0ea5c3a18652" providerId="LiveId" clId="{94E8CFB5-18FC-46A6-9355-AF64E83909CF}" dt="2018-01-31T20:10:31.942" v="1318" actId="478"/>
          <ac:spMkLst>
            <pc:docMk/>
            <pc:sldMk cId="4284437196" sldId="292"/>
            <ac:spMk id="32" creationId="{F1CE0F2C-7527-4D35-B940-18F68D5337DC}"/>
          </ac:spMkLst>
        </pc:spChg>
        <pc:spChg chg="del">
          <ac:chgData name="Herman L" userId="962c0ea5c3a18652" providerId="LiveId" clId="{94E8CFB5-18FC-46A6-9355-AF64E83909CF}" dt="2018-01-31T20:10:31.942" v="1318" actId="478"/>
          <ac:spMkLst>
            <pc:docMk/>
            <pc:sldMk cId="4284437196" sldId="292"/>
            <ac:spMk id="33" creationId="{C50EFA51-3E28-4F7A-B1F7-C0E822FDDEDF}"/>
          </ac:spMkLst>
        </pc:spChg>
        <pc:spChg chg="del">
          <ac:chgData name="Herman L" userId="962c0ea5c3a18652" providerId="LiveId" clId="{94E8CFB5-18FC-46A6-9355-AF64E83909CF}" dt="2018-01-31T20:10:31.942" v="1318" actId="478"/>
          <ac:spMkLst>
            <pc:docMk/>
            <pc:sldMk cId="4284437196" sldId="292"/>
            <ac:spMk id="34" creationId="{53FA694F-039A-4CB9-83F5-D3AC34B5F650}"/>
          </ac:spMkLst>
        </pc:spChg>
        <pc:spChg chg="del">
          <ac:chgData name="Herman L" userId="962c0ea5c3a18652" providerId="LiveId" clId="{94E8CFB5-18FC-46A6-9355-AF64E83909CF}" dt="2018-01-31T20:10:31.942" v="1318" actId="478"/>
          <ac:spMkLst>
            <pc:docMk/>
            <pc:sldMk cId="4284437196" sldId="292"/>
            <ac:spMk id="35" creationId="{D6680FC8-5DDE-4FE7-86CF-848EA8E04E3C}"/>
          </ac:spMkLst>
        </pc:spChg>
        <pc:spChg chg="del">
          <ac:chgData name="Herman L" userId="962c0ea5c3a18652" providerId="LiveId" clId="{94E8CFB5-18FC-46A6-9355-AF64E83909CF}" dt="2018-01-31T20:10:31.942" v="1318" actId="478"/>
          <ac:spMkLst>
            <pc:docMk/>
            <pc:sldMk cId="4284437196" sldId="292"/>
            <ac:spMk id="36" creationId="{9256334B-9DB8-4ABF-8580-3DEFE2344432}"/>
          </ac:spMkLst>
        </pc:spChg>
        <pc:spChg chg="del">
          <ac:chgData name="Herman L" userId="962c0ea5c3a18652" providerId="LiveId" clId="{94E8CFB5-18FC-46A6-9355-AF64E83909CF}" dt="2018-01-31T20:10:31.942" v="1318" actId="478"/>
          <ac:spMkLst>
            <pc:docMk/>
            <pc:sldMk cId="4284437196" sldId="292"/>
            <ac:spMk id="37" creationId="{BCD54E3F-2D15-414C-A349-ECB588F25586}"/>
          </ac:spMkLst>
        </pc:spChg>
        <pc:spChg chg="del">
          <ac:chgData name="Herman L" userId="962c0ea5c3a18652" providerId="LiveId" clId="{94E8CFB5-18FC-46A6-9355-AF64E83909CF}" dt="2018-01-31T20:10:31.942" v="1318" actId="478"/>
          <ac:spMkLst>
            <pc:docMk/>
            <pc:sldMk cId="4284437196" sldId="292"/>
            <ac:spMk id="38" creationId="{F972E7C4-C7FE-4610-9C0D-4090E9E996DE}"/>
          </ac:spMkLst>
        </pc:spChg>
        <pc:spChg chg="del">
          <ac:chgData name="Herman L" userId="962c0ea5c3a18652" providerId="LiveId" clId="{94E8CFB5-18FC-46A6-9355-AF64E83909CF}" dt="2018-01-31T20:10:31.942" v="1318" actId="478"/>
          <ac:spMkLst>
            <pc:docMk/>
            <pc:sldMk cId="4284437196" sldId="292"/>
            <ac:spMk id="39" creationId="{38E5D034-E930-4162-866F-766FDFA7458C}"/>
          </ac:spMkLst>
        </pc:spChg>
        <pc:spChg chg="del">
          <ac:chgData name="Herman L" userId="962c0ea5c3a18652" providerId="LiveId" clId="{94E8CFB5-18FC-46A6-9355-AF64E83909CF}" dt="2018-01-31T20:10:31.942" v="1318" actId="478"/>
          <ac:spMkLst>
            <pc:docMk/>
            <pc:sldMk cId="4284437196" sldId="292"/>
            <ac:spMk id="40" creationId="{EE7D3DB4-C8A1-4830-B068-08A2B2596EDF}"/>
          </ac:spMkLst>
        </pc:spChg>
        <pc:spChg chg="del">
          <ac:chgData name="Herman L" userId="962c0ea5c3a18652" providerId="LiveId" clId="{94E8CFB5-18FC-46A6-9355-AF64E83909CF}" dt="2018-01-31T20:10:31.942" v="1318" actId="478"/>
          <ac:spMkLst>
            <pc:docMk/>
            <pc:sldMk cId="4284437196" sldId="292"/>
            <ac:spMk id="41" creationId="{EF257CB0-0932-447E-89E1-FB3F98D9EE97}"/>
          </ac:spMkLst>
        </pc:spChg>
        <pc:graphicFrameChg chg="add">
          <ac:chgData name="Herman L" userId="962c0ea5c3a18652" providerId="LiveId" clId="{94E8CFB5-18FC-46A6-9355-AF64E83909CF}" dt="2018-01-31T20:10:42.437" v="1321" actId="27636"/>
          <ac:graphicFrameMkLst>
            <pc:docMk/>
            <pc:sldMk cId="4284437196" sldId="292"/>
            <ac:graphicFrameMk id="20" creationId="{7E15476A-4DAF-47E8-B275-B42E7EF9C5D3}"/>
          </ac:graphicFrameMkLst>
        </pc:graphicFrameChg>
      </pc:sldChg>
      <pc:sldChg chg="modSp add">
        <pc:chgData name="Herman L" userId="962c0ea5c3a18652" providerId="LiveId" clId="{94E8CFB5-18FC-46A6-9355-AF64E83909CF}" dt="2018-01-31T20:36:50.010" v="1452" actId="20577"/>
        <pc:sldMkLst>
          <pc:docMk/>
          <pc:sldMk cId="2305740210" sldId="293"/>
        </pc:sldMkLst>
        <pc:spChg chg="mod">
          <ac:chgData name="Herman L" userId="962c0ea5c3a18652" providerId="LiveId" clId="{94E8CFB5-18FC-46A6-9355-AF64E83909CF}" dt="2018-01-31T20:36:50.010" v="1452" actId="20577"/>
          <ac:spMkLst>
            <pc:docMk/>
            <pc:sldMk cId="2305740210" sldId="293"/>
            <ac:spMk id="3" creationId="{00000000-0000-0000-0000-000000000000}"/>
          </ac:spMkLst>
        </pc:spChg>
      </pc:sldChg>
      <pc:sldChg chg="delSp modSp add delAnim modAnim">
        <pc:chgData name="Herman L" userId="962c0ea5c3a18652" providerId="LiveId" clId="{94E8CFB5-18FC-46A6-9355-AF64E83909CF}" dt="2018-02-01T17:13:28.596" v="2720" actId="6549"/>
        <pc:sldMkLst>
          <pc:docMk/>
          <pc:sldMk cId="472567674" sldId="294"/>
        </pc:sldMkLst>
        <pc:spChg chg="mod">
          <ac:chgData name="Herman L" userId="962c0ea5c3a18652" providerId="LiveId" clId="{94E8CFB5-18FC-46A6-9355-AF64E83909CF}" dt="2018-01-31T21:17:30.460" v="2149" actId="20577"/>
          <ac:spMkLst>
            <pc:docMk/>
            <pc:sldMk cId="472567674" sldId="294"/>
            <ac:spMk id="2" creationId="{2BAD55A8-E53F-4977-B208-871D2F590B06}"/>
          </ac:spMkLst>
        </pc:spChg>
        <pc:spChg chg="mod">
          <ac:chgData name="Herman L" userId="962c0ea5c3a18652" providerId="LiveId" clId="{94E8CFB5-18FC-46A6-9355-AF64E83909CF}" dt="2018-02-01T17:13:28.596" v="2720" actId="6549"/>
          <ac:spMkLst>
            <pc:docMk/>
            <pc:sldMk cId="472567674" sldId="294"/>
            <ac:spMk id="3" creationId="{6A5DF02E-7630-4EF3-BA4F-C8E9E9511002}"/>
          </ac:spMkLst>
        </pc:spChg>
        <pc:spChg chg="del">
          <ac:chgData name="Herman L" userId="962c0ea5c3a18652" providerId="LiveId" clId="{94E8CFB5-18FC-46A6-9355-AF64E83909CF}" dt="2018-01-31T21:02:36.667" v="1894" actId="478"/>
          <ac:spMkLst>
            <pc:docMk/>
            <pc:sldMk cId="472567674" sldId="294"/>
            <ac:spMk id="39" creationId="{95EC2FC7-30B9-4C75-8141-510EE1FA7C1A}"/>
          </ac:spMkLst>
        </pc:spChg>
        <pc:spChg chg="del">
          <ac:chgData name="Herman L" userId="962c0ea5c3a18652" providerId="LiveId" clId="{94E8CFB5-18FC-46A6-9355-AF64E83909CF}" dt="2018-01-31T21:02:36.667" v="1894" actId="478"/>
          <ac:spMkLst>
            <pc:docMk/>
            <pc:sldMk cId="472567674" sldId="294"/>
            <ac:spMk id="40" creationId="{4A02C790-CF7C-4309-93A4-8DFD99C51121}"/>
          </ac:spMkLst>
        </pc:spChg>
        <pc:spChg chg="mod">
          <ac:chgData name="Herman L" userId="962c0ea5c3a18652" providerId="LiveId" clId="{94E8CFB5-18FC-46A6-9355-AF64E83909CF}" dt="2018-01-31T21:03:56.303" v="1943" actId="1076"/>
          <ac:spMkLst>
            <pc:docMk/>
            <pc:sldMk cId="472567674" sldId="294"/>
            <ac:spMk id="41" creationId="{FC12AEEE-63A1-4B47-934A-FBC83AB9C743}"/>
          </ac:spMkLst>
        </pc:spChg>
        <pc:spChg chg="mod">
          <ac:chgData name="Herman L" userId="962c0ea5c3a18652" providerId="LiveId" clId="{94E8CFB5-18FC-46A6-9355-AF64E83909CF}" dt="2018-01-31T21:03:56.303" v="1943" actId="1076"/>
          <ac:spMkLst>
            <pc:docMk/>
            <pc:sldMk cId="472567674" sldId="294"/>
            <ac:spMk id="43" creationId="{94746DE0-7481-4778-B81C-0FC1B27C670A}"/>
          </ac:spMkLst>
        </pc:spChg>
        <pc:spChg chg="mod">
          <ac:chgData name="Herman L" userId="962c0ea5c3a18652" providerId="LiveId" clId="{94E8CFB5-18FC-46A6-9355-AF64E83909CF}" dt="2018-01-31T21:04:02.807" v="1944" actId="1076"/>
          <ac:spMkLst>
            <pc:docMk/>
            <pc:sldMk cId="472567674" sldId="294"/>
            <ac:spMk id="44" creationId="{BA533CC7-7837-4896-A36E-B5783348E1C5}"/>
          </ac:spMkLst>
        </pc:spChg>
        <pc:spChg chg="mod">
          <ac:chgData name="Herman L" userId="962c0ea5c3a18652" providerId="LiveId" clId="{94E8CFB5-18FC-46A6-9355-AF64E83909CF}" dt="2018-01-31T21:03:56.303" v="1943" actId="1076"/>
          <ac:spMkLst>
            <pc:docMk/>
            <pc:sldMk cId="472567674" sldId="294"/>
            <ac:spMk id="45" creationId="{FDAC2467-7C0C-4023-9EFC-DDADD850FB54}"/>
          </ac:spMkLst>
        </pc:spChg>
        <pc:spChg chg="mod">
          <ac:chgData name="Herman L" userId="962c0ea5c3a18652" providerId="LiveId" clId="{94E8CFB5-18FC-46A6-9355-AF64E83909CF}" dt="2018-01-31T21:03:56.303" v="1943" actId="1076"/>
          <ac:spMkLst>
            <pc:docMk/>
            <pc:sldMk cId="472567674" sldId="294"/>
            <ac:spMk id="46" creationId="{966FBABC-B5F2-4C4A-B1E1-743A3DD39EB1}"/>
          </ac:spMkLst>
        </pc:spChg>
        <pc:spChg chg="mod">
          <ac:chgData name="Herman L" userId="962c0ea5c3a18652" providerId="LiveId" clId="{94E8CFB5-18FC-46A6-9355-AF64E83909CF}" dt="2018-01-31T21:02:54.175" v="1917" actId="1076"/>
          <ac:spMkLst>
            <pc:docMk/>
            <pc:sldMk cId="472567674" sldId="294"/>
            <ac:spMk id="47" creationId="{53AA4BA1-B841-4F03-8908-D56D706DF4BE}"/>
          </ac:spMkLst>
        </pc:spChg>
        <pc:graphicFrameChg chg="mod">
          <ac:chgData name="Herman L" userId="962c0ea5c3a18652" providerId="LiveId" clId="{94E8CFB5-18FC-46A6-9355-AF64E83909CF}" dt="2018-01-31T21:25:21.849" v="2542" actId="20577"/>
          <ac:graphicFrameMkLst>
            <pc:docMk/>
            <pc:sldMk cId="472567674" sldId="294"/>
            <ac:graphicFrameMk id="4" creationId="{D96C0796-7DE0-4213-823E-34BF6E84F491}"/>
          </ac:graphicFrameMkLst>
        </pc:graphicFrameChg>
        <pc:graphicFrameChg chg="mod modGraphic">
          <ac:chgData name="Herman L" userId="962c0ea5c3a18652" providerId="LiveId" clId="{94E8CFB5-18FC-46A6-9355-AF64E83909CF}" dt="2018-01-31T21:28:17.663" v="2618" actId="20577"/>
          <ac:graphicFrameMkLst>
            <pc:docMk/>
            <pc:sldMk cId="472567674" sldId="294"/>
            <ac:graphicFrameMk id="7" creationId="{28EBB184-5E0D-4F87-95DA-1C9CB9B8EB04}"/>
          </ac:graphicFrameMkLst>
        </pc:graphicFrameChg>
        <pc:graphicFrameChg chg="mod">
          <ac:chgData name="Herman L" userId="962c0ea5c3a18652" providerId="LiveId" clId="{94E8CFB5-18FC-46A6-9355-AF64E83909CF}" dt="2018-01-31T21:25:36.897" v="2544" actId="20577"/>
          <ac:graphicFrameMkLst>
            <pc:docMk/>
            <pc:sldMk cId="472567674" sldId="294"/>
            <ac:graphicFrameMk id="32" creationId="{F02CF6F4-3125-4FD0-8A2B-BE3096FA7DDD}"/>
          </ac:graphicFrameMkLst>
        </pc:graphicFrameChg>
        <pc:graphicFrameChg chg="mod modGraphic">
          <ac:chgData name="Herman L" userId="962c0ea5c3a18652" providerId="LiveId" clId="{94E8CFB5-18FC-46A6-9355-AF64E83909CF}" dt="2018-01-31T21:28:00.727" v="2617" actId="20577"/>
          <ac:graphicFrameMkLst>
            <pc:docMk/>
            <pc:sldMk cId="472567674" sldId="294"/>
            <ac:graphicFrameMk id="37" creationId="{0AE7D867-C96D-4909-AB0B-8BAB17B8D18A}"/>
          </ac:graphicFrameMkLst>
        </pc:graphicFrameChg>
      </pc:sldChg>
      <pc:sldChg chg="addSp delSp modSp add addAnim delAnim modAnim">
        <pc:chgData name="Herman L" userId="962c0ea5c3a18652" providerId="LiveId" clId="{94E8CFB5-18FC-46A6-9355-AF64E83909CF}" dt="2018-01-31T21:34:12.331" v="2685" actId="20577"/>
        <pc:sldMkLst>
          <pc:docMk/>
          <pc:sldMk cId="4286820144" sldId="295"/>
        </pc:sldMkLst>
        <pc:spChg chg="mod">
          <ac:chgData name="Herman L" userId="962c0ea5c3a18652" providerId="LiveId" clId="{94E8CFB5-18FC-46A6-9355-AF64E83909CF}" dt="2018-01-31T21:17:37.812" v="2150" actId="20577"/>
          <ac:spMkLst>
            <pc:docMk/>
            <pc:sldMk cId="4286820144" sldId="295"/>
            <ac:spMk id="2" creationId="{2BAD55A8-E53F-4977-B208-871D2F590B06}"/>
          </ac:spMkLst>
        </pc:spChg>
        <pc:spChg chg="mod">
          <ac:chgData name="Herman L" userId="962c0ea5c3a18652" providerId="LiveId" clId="{94E8CFB5-18FC-46A6-9355-AF64E83909CF}" dt="2018-01-31T21:11:09.388" v="2052" actId="6549"/>
          <ac:spMkLst>
            <pc:docMk/>
            <pc:sldMk cId="4286820144" sldId="295"/>
            <ac:spMk id="3" creationId="{6A5DF02E-7630-4EF3-BA4F-C8E9E9511002}"/>
          </ac:spMkLst>
        </pc:spChg>
        <pc:spChg chg="add del">
          <ac:chgData name="Herman L" userId="962c0ea5c3a18652" providerId="LiveId" clId="{94E8CFB5-18FC-46A6-9355-AF64E83909CF}" dt="2018-01-31T21:10:30.323" v="2043" actId="20577"/>
          <ac:spMkLst>
            <pc:docMk/>
            <pc:sldMk cId="4286820144" sldId="295"/>
            <ac:spMk id="39" creationId="{77726370-6018-4178-B0E8-6C9BCC45CD28}"/>
          </ac:spMkLst>
        </pc:spChg>
        <pc:spChg chg="add del">
          <ac:chgData name="Herman L" userId="962c0ea5c3a18652" providerId="LiveId" clId="{94E8CFB5-18FC-46A6-9355-AF64E83909CF}" dt="2018-01-31T21:10:30.323" v="2043" actId="20577"/>
          <ac:spMkLst>
            <pc:docMk/>
            <pc:sldMk cId="4286820144" sldId="295"/>
            <ac:spMk id="40" creationId="{D21E444D-2DE2-43C3-84AA-EA0BCB01E223}"/>
          </ac:spMkLst>
        </pc:spChg>
        <pc:spChg chg="del">
          <ac:chgData name="Herman L" userId="962c0ea5c3a18652" providerId="LiveId" clId="{94E8CFB5-18FC-46A6-9355-AF64E83909CF}" dt="2018-01-31T21:09:42.891" v="2002" actId="478"/>
          <ac:spMkLst>
            <pc:docMk/>
            <pc:sldMk cId="4286820144" sldId="295"/>
            <ac:spMk id="41" creationId="{FC12AEEE-63A1-4B47-934A-FBC83AB9C743}"/>
          </ac:spMkLst>
        </pc:spChg>
        <pc:spChg chg="del">
          <ac:chgData name="Herman L" userId="962c0ea5c3a18652" providerId="LiveId" clId="{94E8CFB5-18FC-46A6-9355-AF64E83909CF}" dt="2018-01-31T21:09:45.120" v="2003" actId="478"/>
          <ac:spMkLst>
            <pc:docMk/>
            <pc:sldMk cId="4286820144" sldId="295"/>
            <ac:spMk id="43" creationId="{94746DE0-7481-4778-B81C-0FC1B27C670A}"/>
          </ac:spMkLst>
        </pc:spChg>
        <pc:spChg chg="del">
          <ac:chgData name="Herman L" userId="962c0ea5c3a18652" providerId="LiveId" clId="{94E8CFB5-18FC-46A6-9355-AF64E83909CF}" dt="2018-01-31T21:09:46.947" v="2004" actId="478"/>
          <ac:spMkLst>
            <pc:docMk/>
            <pc:sldMk cId="4286820144" sldId="295"/>
            <ac:spMk id="44" creationId="{BA533CC7-7837-4896-A36E-B5783348E1C5}"/>
          </ac:spMkLst>
        </pc:spChg>
        <pc:spChg chg="del">
          <ac:chgData name="Herman L" userId="962c0ea5c3a18652" providerId="LiveId" clId="{94E8CFB5-18FC-46A6-9355-AF64E83909CF}" dt="2018-01-31T21:09:49.563" v="2006" actId="478"/>
          <ac:spMkLst>
            <pc:docMk/>
            <pc:sldMk cId="4286820144" sldId="295"/>
            <ac:spMk id="45" creationId="{FDAC2467-7C0C-4023-9EFC-DDADD850FB54}"/>
          </ac:spMkLst>
        </pc:spChg>
        <pc:spChg chg="del">
          <ac:chgData name="Herman L" userId="962c0ea5c3a18652" providerId="LiveId" clId="{94E8CFB5-18FC-46A6-9355-AF64E83909CF}" dt="2018-01-31T21:09:47.938" v="2005" actId="478"/>
          <ac:spMkLst>
            <pc:docMk/>
            <pc:sldMk cId="4286820144" sldId="295"/>
            <ac:spMk id="46" creationId="{966FBABC-B5F2-4C4A-B1E1-743A3DD39EB1}"/>
          </ac:spMkLst>
        </pc:spChg>
        <pc:spChg chg="del mod">
          <ac:chgData name="Herman L" userId="962c0ea5c3a18652" providerId="LiveId" clId="{94E8CFB5-18FC-46A6-9355-AF64E83909CF}" dt="2018-01-31T21:09:41.733" v="2001" actId="478"/>
          <ac:spMkLst>
            <pc:docMk/>
            <pc:sldMk cId="4286820144" sldId="295"/>
            <ac:spMk id="47" creationId="{53AA4BA1-B841-4F03-8908-D56D706DF4BE}"/>
          </ac:spMkLst>
        </pc:spChg>
        <pc:spChg chg="add del">
          <ac:chgData name="Herman L" userId="962c0ea5c3a18652" providerId="LiveId" clId="{94E8CFB5-18FC-46A6-9355-AF64E83909CF}" dt="2018-01-31T21:10:30.323" v="2043" actId="20577"/>
          <ac:spMkLst>
            <pc:docMk/>
            <pc:sldMk cId="4286820144" sldId="295"/>
            <ac:spMk id="48" creationId="{A4362496-7992-4CA8-A2E5-A5654B93F79D}"/>
          </ac:spMkLst>
        </pc:spChg>
        <pc:spChg chg="add del">
          <ac:chgData name="Herman L" userId="962c0ea5c3a18652" providerId="LiveId" clId="{94E8CFB5-18FC-46A6-9355-AF64E83909CF}" dt="2018-01-31T21:10:30.323" v="2043" actId="20577"/>
          <ac:spMkLst>
            <pc:docMk/>
            <pc:sldMk cId="4286820144" sldId="295"/>
            <ac:spMk id="49" creationId="{4784C75A-A04E-4369-8F4E-E2509D91E28D}"/>
          </ac:spMkLst>
        </pc:spChg>
        <pc:spChg chg="add del">
          <ac:chgData name="Herman L" userId="962c0ea5c3a18652" providerId="LiveId" clId="{94E8CFB5-18FC-46A6-9355-AF64E83909CF}" dt="2018-01-31T21:10:30.323" v="2043" actId="20577"/>
          <ac:spMkLst>
            <pc:docMk/>
            <pc:sldMk cId="4286820144" sldId="295"/>
            <ac:spMk id="50" creationId="{91B240B5-4DFD-46B9-BF77-422D128A1D5E}"/>
          </ac:spMkLst>
        </pc:spChg>
        <pc:spChg chg="add del">
          <ac:chgData name="Herman L" userId="962c0ea5c3a18652" providerId="LiveId" clId="{94E8CFB5-18FC-46A6-9355-AF64E83909CF}" dt="2018-01-31T21:10:30.323" v="2043" actId="20577"/>
          <ac:spMkLst>
            <pc:docMk/>
            <pc:sldMk cId="4286820144" sldId="295"/>
            <ac:spMk id="51" creationId="{773AAF09-C84C-40C0-B16C-FEA8C189059A}"/>
          </ac:spMkLst>
        </pc:spChg>
        <pc:spChg chg="add del">
          <ac:chgData name="Herman L" userId="962c0ea5c3a18652" providerId="LiveId" clId="{94E8CFB5-18FC-46A6-9355-AF64E83909CF}" dt="2018-01-31T21:10:30.323" v="2043" actId="20577"/>
          <ac:spMkLst>
            <pc:docMk/>
            <pc:sldMk cId="4286820144" sldId="295"/>
            <ac:spMk id="52" creationId="{EC05E46A-61E3-4B87-9640-4527E727D28B}"/>
          </ac:spMkLst>
        </pc:spChg>
        <pc:spChg chg="add del">
          <ac:chgData name="Herman L" userId="962c0ea5c3a18652" providerId="LiveId" clId="{94E8CFB5-18FC-46A6-9355-AF64E83909CF}" dt="2018-01-31T21:10:30.323" v="2043" actId="20577"/>
          <ac:spMkLst>
            <pc:docMk/>
            <pc:sldMk cId="4286820144" sldId="295"/>
            <ac:spMk id="53" creationId="{FC981457-2F95-48E4-90E9-1A35EEE8DFA0}"/>
          </ac:spMkLst>
        </pc:spChg>
        <pc:spChg chg="add del">
          <ac:chgData name="Herman L" userId="962c0ea5c3a18652" providerId="LiveId" clId="{94E8CFB5-18FC-46A6-9355-AF64E83909CF}" dt="2018-01-31T21:10:30.323" v="2043" actId="20577"/>
          <ac:spMkLst>
            <pc:docMk/>
            <pc:sldMk cId="4286820144" sldId="295"/>
            <ac:spMk id="54" creationId="{802A5C2F-FF75-4360-9651-D6931324CCEA}"/>
          </ac:spMkLst>
        </pc:spChg>
        <pc:spChg chg="add del">
          <ac:chgData name="Herman L" userId="962c0ea5c3a18652" providerId="LiveId" clId="{94E8CFB5-18FC-46A6-9355-AF64E83909CF}" dt="2018-01-31T21:10:30.323" v="2043" actId="20577"/>
          <ac:spMkLst>
            <pc:docMk/>
            <pc:sldMk cId="4286820144" sldId="295"/>
            <ac:spMk id="55" creationId="{9585BAF6-9C8E-4802-B99F-0A3B880E3E02}"/>
          </ac:spMkLst>
        </pc:spChg>
        <pc:spChg chg="add del">
          <ac:chgData name="Herman L" userId="962c0ea5c3a18652" providerId="LiveId" clId="{94E8CFB5-18FC-46A6-9355-AF64E83909CF}" dt="2018-01-31T21:10:30.323" v="2043" actId="20577"/>
          <ac:spMkLst>
            <pc:docMk/>
            <pc:sldMk cId="4286820144" sldId="295"/>
            <ac:spMk id="56" creationId="{BACCE7CD-0B0A-4237-A66A-4B2C4F6B6260}"/>
          </ac:spMkLst>
        </pc:spChg>
        <pc:spChg chg="add del">
          <ac:chgData name="Herman L" userId="962c0ea5c3a18652" providerId="LiveId" clId="{94E8CFB5-18FC-46A6-9355-AF64E83909CF}" dt="2018-01-31T21:10:30.323" v="2043" actId="20577"/>
          <ac:spMkLst>
            <pc:docMk/>
            <pc:sldMk cId="4286820144" sldId="295"/>
            <ac:spMk id="57" creationId="{27683957-638E-493A-959A-6E775317D561}"/>
          </ac:spMkLst>
        </pc:spChg>
        <pc:spChg chg="add del">
          <ac:chgData name="Herman L" userId="962c0ea5c3a18652" providerId="LiveId" clId="{94E8CFB5-18FC-46A6-9355-AF64E83909CF}" dt="2018-01-31T21:10:30.323" v="2043" actId="20577"/>
          <ac:spMkLst>
            <pc:docMk/>
            <pc:sldMk cId="4286820144" sldId="295"/>
            <ac:spMk id="58" creationId="{CA5BF2FA-80F2-428A-84FA-F4D39E65AE71}"/>
          </ac:spMkLst>
        </pc:spChg>
        <pc:spChg chg="add mod">
          <ac:chgData name="Herman L" userId="962c0ea5c3a18652" providerId="LiveId" clId="{94E8CFB5-18FC-46A6-9355-AF64E83909CF}" dt="2018-01-31T21:10:37.950" v="2045" actId="1076"/>
          <ac:spMkLst>
            <pc:docMk/>
            <pc:sldMk cId="4286820144" sldId="295"/>
            <ac:spMk id="60" creationId="{F5DE99C3-F31E-45B4-8D00-5719EF8B364F}"/>
          </ac:spMkLst>
        </pc:spChg>
        <pc:spChg chg="add mod">
          <ac:chgData name="Herman L" userId="962c0ea5c3a18652" providerId="LiveId" clId="{94E8CFB5-18FC-46A6-9355-AF64E83909CF}" dt="2018-01-31T21:15:28.716" v="2144" actId="20577"/>
          <ac:spMkLst>
            <pc:docMk/>
            <pc:sldMk cId="4286820144" sldId="295"/>
            <ac:spMk id="61" creationId="{FE3EE622-9A40-4B7C-83CF-FFEC108E6F7E}"/>
          </ac:spMkLst>
        </pc:spChg>
        <pc:spChg chg="add mod">
          <ac:chgData name="Herman L" userId="962c0ea5c3a18652" providerId="LiveId" clId="{94E8CFB5-18FC-46A6-9355-AF64E83909CF}" dt="2018-01-31T21:10:37.950" v="2045" actId="1076"/>
          <ac:spMkLst>
            <pc:docMk/>
            <pc:sldMk cId="4286820144" sldId="295"/>
            <ac:spMk id="62" creationId="{82CEA3C7-835E-416E-92BE-24004E3C22D1}"/>
          </ac:spMkLst>
        </pc:spChg>
        <pc:spChg chg="add mod">
          <ac:chgData name="Herman L" userId="962c0ea5c3a18652" providerId="LiveId" clId="{94E8CFB5-18FC-46A6-9355-AF64E83909CF}" dt="2018-01-31T21:11:07.398" v="2051" actId="1076"/>
          <ac:spMkLst>
            <pc:docMk/>
            <pc:sldMk cId="4286820144" sldId="295"/>
            <ac:spMk id="63" creationId="{879E0CD2-08D1-43F0-A00D-A624A6F96D02}"/>
          </ac:spMkLst>
        </pc:spChg>
        <pc:spChg chg="add mod">
          <ac:chgData name="Herman L" userId="962c0ea5c3a18652" providerId="LiveId" clId="{94E8CFB5-18FC-46A6-9355-AF64E83909CF}" dt="2018-01-31T21:11:07.398" v="2051" actId="1076"/>
          <ac:spMkLst>
            <pc:docMk/>
            <pc:sldMk cId="4286820144" sldId="295"/>
            <ac:spMk id="64" creationId="{AA8697F2-B8EF-4128-B02D-F769F8A9E7B6}"/>
          </ac:spMkLst>
        </pc:spChg>
        <pc:spChg chg="add mod">
          <ac:chgData name="Herman L" userId="962c0ea5c3a18652" providerId="LiveId" clId="{94E8CFB5-18FC-46A6-9355-AF64E83909CF}" dt="2018-01-31T21:11:24.806" v="2053" actId="1076"/>
          <ac:spMkLst>
            <pc:docMk/>
            <pc:sldMk cId="4286820144" sldId="295"/>
            <ac:spMk id="65" creationId="{436B501B-673D-44F7-81E7-0D8E2BB67439}"/>
          </ac:spMkLst>
        </pc:spChg>
        <pc:spChg chg="add mod">
          <ac:chgData name="Herman L" userId="962c0ea5c3a18652" providerId="LiveId" clId="{94E8CFB5-18FC-46A6-9355-AF64E83909CF}" dt="2018-01-31T21:11:07.398" v="2051" actId="1076"/>
          <ac:spMkLst>
            <pc:docMk/>
            <pc:sldMk cId="4286820144" sldId="295"/>
            <ac:spMk id="66" creationId="{6F5E0976-133D-4844-9678-F24A3112FB68}"/>
          </ac:spMkLst>
        </pc:spChg>
        <pc:spChg chg="add del mod">
          <ac:chgData name="Herman L" userId="962c0ea5c3a18652" providerId="LiveId" clId="{94E8CFB5-18FC-46A6-9355-AF64E83909CF}" dt="2018-01-31T21:14:13.407" v="2102" actId="478"/>
          <ac:spMkLst>
            <pc:docMk/>
            <pc:sldMk cId="4286820144" sldId="295"/>
            <ac:spMk id="67" creationId="{E24608A8-4B6D-4D6A-8360-72E28C77477A}"/>
          </ac:spMkLst>
        </pc:spChg>
        <pc:spChg chg="add del mod">
          <ac:chgData name="Herman L" userId="962c0ea5c3a18652" providerId="LiveId" clId="{94E8CFB5-18FC-46A6-9355-AF64E83909CF}" dt="2018-01-31T21:14:12.184" v="2101" actId="478"/>
          <ac:spMkLst>
            <pc:docMk/>
            <pc:sldMk cId="4286820144" sldId="295"/>
            <ac:spMk id="68" creationId="{52E05D6D-ED17-4EC3-B104-6E5FB67205A8}"/>
          </ac:spMkLst>
        </pc:spChg>
        <pc:spChg chg="add del mod">
          <ac:chgData name="Herman L" userId="962c0ea5c3a18652" providerId="LiveId" clId="{94E8CFB5-18FC-46A6-9355-AF64E83909CF}" dt="2018-01-31T21:14:11.080" v="2100" actId="478"/>
          <ac:spMkLst>
            <pc:docMk/>
            <pc:sldMk cId="4286820144" sldId="295"/>
            <ac:spMk id="69" creationId="{F6C3C71F-6D31-4091-9424-8ED34C4593C3}"/>
          </ac:spMkLst>
        </pc:spChg>
        <pc:spChg chg="add del mod">
          <ac:chgData name="Herman L" userId="962c0ea5c3a18652" providerId="LiveId" clId="{94E8CFB5-18FC-46A6-9355-AF64E83909CF}" dt="2018-01-31T21:14:17.479" v="2105" actId="478"/>
          <ac:spMkLst>
            <pc:docMk/>
            <pc:sldMk cId="4286820144" sldId="295"/>
            <ac:spMk id="70" creationId="{433C4696-8FE9-4BFE-91E1-94E464EB7BD9}"/>
          </ac:spMkLst>
        </pc:spChg>
        <pc:spChg chg="add del mod">
          <ac:chgData name="Herman L" userId="962c0ea5c3a18652" providerId="LiveId" clId="{94E8CFB5-18FC-46A6-9355-AF64E83909CF}" dt="2018-01-31T21:14:16.533" v="2104" actId="478"/>
          <ac:spMkLst>
            <pc:docMk/>
            <pc:sldMk cId="4286820144" sldId="295"/>
            <ac:spMk id="71" creationId="{DDB9F998-BDA9-4165-8A47-A8F2F1DC91F9}"/>
          </ac:spMkLst>
        </pc:spChg>
        <pc:spChg chg="add del mod">
          <ac:chgData name="Herman L" userId="962c0ea5c3a18652" providerId="LiveId" clId="{94E8CFB5-18FC-46A6-9355-AF64E83909CF}" dt="2018-01-31T21:14:15.896" v="2103" actId="478"/>
          <ac:spMkLst>
            <pc:docMk/>
            <pc:sldMk cId="4286820144" sldId="295"/>
            <ac:spMk id="72" creationId="{062FBE17-B22A-4604-9E22-CABAB0BC6DE7}"/>
          </ac:spMkLst>
        </pc:spChg>
        <pc:spChg chg="add mod">
          <ac:chgData name="Herman L" userId="962c0ea5c3a18652" providerId="LiveId" clId="{94E8CFB5-18FC-46A6-9355-AF64E83909CF}" dt="2018-01-31T21:14:39.357" v="2111" actId="1076"/>
          <ac:spMkLst>
            <pc:docMk/>
            <pc:sldMk cId="4286820144" sldId="295"/>
            <ac:spMk id="74" creationId="{232D5FD2-F28C-4120-81DE-79EF5675A082}"/>
          </ac:spMkLst>
        </pc:spChg>
        <pc:spChg chg="add mod">
          <ac:chgData name="Herman L" userId="962c0ea5c3a18652" providerId="LiveId" clId="{94E8CFB5-18FC-46A6-9355-AF64E83909CF}" dt="2018-01-31T21:14:41.854" v="2112" actId="1076"/>
          <ac:spMkLst>
            <pc:docMk/>
            <pc:sldMk cId="4286820144" sldId="295"/>
            <ac:spMk id="75" creationId="{F647261E-26E5-4B8B-943E-D1AEC68BEF8F}"/>
          </ac:spMkLst>
        </pc:spChg>
        <pc:spChg chg="add mod">
          <ac:chgData name="Herman L" userId="962c0ea5c3a18652" providerId="LiveId" clId="{94E8CFB5-18FC-46A6-9355-AF64E83909CF}" dt="2018-01-31T21:15:09.014" v="2139" actId="20577"/>
          <ac:spMkLst>
            <pc:docMk/>
            <pc:sldMk cId="4286820144" sldId="295"/>
            <ac:spMk id="76" creationId="{BBF58450-8497-4D05-BB8D-F2510B1F7ADE}"/>
          </ac:spMkLst>
        </pc:spChg>
        <pc:graphicFrameChg chg="mod">
          <ac:chgData name="Herman L" userId="962c0ea5c3a18652" providerId="LiveId" clId="{94E8CFB5-18FC-46A6-9355-AF64E83909CF}" dt="2018-01-31T21:25:02.621" v="2541" actId="20577"/>
          <ac:graphicFrameMkLst>
            <pc:docMk/>
            <pc:sldMk cId="4286820144" sldId="295"/>
            <ac:graphicFrameMk id="4" creationId="{D96C0796-7DE0-4213-823E-34BF6E84F491}"/>
          </ac:graphicFrameMkLst>
        </pc:graphicFrameChg>
        <pc:graphicFrameChg chg="mod">
          <ac:chgData name="Herman L" userId="962c0ea5c3a18652" providerId="LiveId" clId="{94E8CFB5-18FC-46A6-9355-AF64E83909CF}" dt="2018-01-31T21:28:22.152" v="2619" actId="20577"/>
          <ac:graphicFrameMkLst>
            <pc:docMk/>
            <pc:sldMk cId="4286820144" sldId="295"/>
            <ac:graphicFrameMk id="7" creationId="{28EBB184-5E0D-4F87-95DA-1C9CB9B8EB04}"/>
          </ac:graphicFrameMkLst>
        </pc:graphicFrameChg>
        <pc:graphicFrameChg chg="mod">
          <ac:chgData name="Herman L" userId="962c0ea5c3a18652" providerId="LiveId" clId="{94E8CFB5-18FC-46A6-9355-AF64E83909CF}" dt="2018-01-31T21:25:40.261" v="2545" actId="20577"/>
          <ac:graphicFrameMkLst>
            <pc:docMk/>
            <pc:sldMk cId="4286820144" sldId="295"/>
            <ac:graphicFrameMk id="32" creationId="{F02CF6F4-3125-4FD0-8A2B-BE3096FA7DDD}"/>
          </ac:graphicFrameMkLst>
        </pc:graphicFrameChg>
        <pc:graphicFrameChg chg="mod">
          <ac:chgData name="Herman L" userId="962c0ea5c3a18652" providerId="LiveId" clId="{94E8CFB5-18FC-46A6-9355-AF64E83909CF}" dt="2018-01-31T21:28:33.819" v="2621" actId="20577"/>
          <ac:graphicFrameMkLst>
            <pc:docMk/>
            <pc:sldMk cId="4286820144" sldId="295"/>
            <ac:graphicFrameMk id="37" creationId="{0AE7D867-C96D-4909-AB0B-8BAB17B8D18A}"/>
          </ac:graphicFrameMkLst>
        </pc:graphicFrameChg>
        <pc:picChg chg="add del">
          <ac:chgData name="Herman L" userId="962c0ea5c3a18652" providerId="LiveId" clId="{94E8CFB5-18FC-46A6-9355-AF64E83909CF}" dt="2018-01-31T21:10:30.323" v="2043" actId="20577"/>
          <ac:picMkLst>
            <pc:docMk/>
            <pc:sldMk cId="4286820144" sldId="295"/>
            <ac:picMk id="59" creationId="{2419049C-1488-4B80-A605-3EC3F2A0CBC3}"/>
          </ac:picMkLst>
        </pc:picChg>
        <pc:picChg chg="add del mod">
          <ac:chgData name="Herman L" userId="962c0ea5c3a18652" providerId="LiveId" clId="{94E8CFB5-18FC-46A6-9355-AF64E83909CF}" dt="2018-01-31T21:22:39.380" v="2495" actId="1076"/>
          <ac:picMkLst>
            <pc:docMk/>
            <pc:sldMk cId="4286820144" sldId="295"/>
            <ac:picMk id="73" creationId="{E1FD9600-5A35-4000-A942-BAEAFA3CA8A7}"/>
          </ac:picMkLst>
        </pc:picChg>
        <pc:picChg chg="add mod">
          <ac:chgData name="Herman L" userId="962c0ea5c3a18652" providerId="LiveId" clId="{94E8CFB5-18FC-46A6-9355-AF64E83909CF}" dt="2018-01-31T21:22:53.260" v="2497" actId="1076"/>
          <ac:picMkLst>
            <pc:docMk/>
            <pc:sldMk cId="4286820144" sldId="295"/>
            <ac:picMk id="77" creationId="{802733D5-EB3C-48B1-8F58-8FE040C32435}"/>
          </ac:picMkLst>
        </pc:picChg>
      </pc:sldChg>
      <pc:sldChg chg="delSp modSp add delAnim">
        <pc:chgData name="Herman L" userId="962c0ea5c3a18652" providerId="LiveId" clId="{94E8CFB5-18FC-46A6-9355-AF64E83909CF}" dt="2018-01-31T21:28:37.784" v="2622" actId="20577"/>
        <pc:sldMkLst>
          <pc:docMk/>
          <pc:sldMk cId="2541454206" sldId="296"/>
        </pc:sldMkLst>
        <pc:spChg chg="mod">
          <ac:chgData name="Herman L" userId="962c0ea5c3a18652" providerId="LiveId" clId="{94E8CFB5-18FC-46A6-9355-AF64E83909CF}" dt="2018-01-31T21:17:44.940" v="2151" actId="20577"/>
          <ac:spMkLst>
            <pc:docMk/>
            <pc:sldMk cId="2541454206" sldId="296"/>
            <ac:spMk id="2" creationId="{2BAD55A8-E53F-4977-B208-871D2F590B06}"/>
          </ac:spMkLst>
        </pc:spChg>
        <pc:spChg chg="mod">
          <ac:chgData name="Herman L" userId="962c0ea5c3a18652" providerId="LiveId" clId="{94E8CFB5-18FC-46A6-9355-AF64E83909CF}" dt="2018-01-31T21:20:32.799" v="2488" actId="20577"/>
          <ac:spMkLst>
            <pc:docMk/>
            <pc:sldMk cId="2541454206" sldId="296"/>
            <ac:spMk id="3" creationId="{6A5DF02E-7630-4EF3-BA4F-C8E9E9511002}"/>
          </ac:spMkLst>
        </pc:spChg>
        <pc:spChg chg="del mod">
          <ac:chgData name="Herman L" userId="962c0ea5c3a18652" providerId="LiveId" clId="{94E8CFB5-18FC-46A6-9355-AF64E83909CF}" dt="2018-01-31T21:17:51.180" v="2153" actId="478"/>
          <ac:spMkLst>
            <pc:docMk/>
            <pc:sldMk cId="2541454206" sldId="296"/>
            <ac:spMk id="61" creationId="{FE3EE622-9A40-4B7C-83CF-FFEC108E6F7E}"/>
          </ac:spMkLst>
        </pc:spChg>
        <pc:spChg chg="del">
          <ac:chgData name="Herman L" userId="962c0ea5c3a18652" providerId="LiveId" clId="{94E8CFB5-18FC-46A6-9355-AF64E83909CF}" dt="2018-01-31T21:17:54.619" v="2154" actId="478"/>
          <ac:spMkLst>
            <pc:docMk/>
            <pc:sldMk cId="2541454206" sldId="296"/>
            <ac:spMk id="62" creationId="{82CEA3C7-835E-416E-92BE-24004E3C22D1}"/>
          </ac:spMkLst>
        </pc:spChg>
        <pc:spChg chg="del">
          <ac:chgData name="Herman L" userId="962c0ea5c3a18652" providerId="LiveId" clId="{94E8CFB5-18FC-46A6-9355-AF64E83909CF}" dt="2018-01-31T21:17:54.619" v="2154" actId="478"/>
          <ac:spMkLst>
            <pc:docMk/>
            <pc:sldMk cId="2541454206" sldId="296"/>
            <ac:spMk id="63" creationId="{879E0CD2-08D1-43F0-A00D-A624A6F96D02}"/>
          </ac:spMkLst>
        </pc:spChg>
        <pc:spChg chg="del">
          <ac:chgData name="Herman L" userId="962c0ea5c3a18652" providerId="LiveId" clId="{94E8CFB5-18FC-46A6-9355-AF64E83909CF}" dt="2018-01-31T21:17:54.619" v="2154" actId="478"/>
          <ac:spMkLst>
            <pc:docMk/>
            <pc:sldMk cId="2541454206" sldId="296"/>
            <ac:spMk id="64" creationId="{AA8697F2-B8EF-4128-B02D-F769F8A9E7B6}"/>
          </ac:spMkLst>
        </pc:spChg>
        <pc:spChg chg="del">
          <ac:chgData name="Herman L" userId="962c0ea5c3a18652" providerId="LiveId" clId="{94E8CFB5-18FC-46A6-9355-AF64E83909CF}" dt="2018-01-31T21:17:54.619" v="2154" actId="478"/>
          <ac:spMkLst>
            <pc:docMk/>
            <pc:sldMk cId="2541454206" sldId="296"/>
            <ac:spMk id="65" creationId="{436B501B-673D-44F7-81E7-0D8E2BB67439}"/>
          </ac:spMkLst>
        </pc:spChg>
        <pc:spChg chg="del">
          <ac:chgData name="Herman L" userId="962c0ea5c3a18652" providerId="LiveId" clId="{94E8CFB5-18FC-46A6-9355-AF64E83909CF}" dt="2018-01-31T21:17:54.619" v="2154" actId="478"/>
          <ac:spMkLst>
            <pc:docMk/>
            <pc:sldMk cId="2541454206" sldId="296"/>
            <ac:spMk id="66" creationId="{6F5E0976-133D-4844-9678-F24A3112FB68}"/>
          </ac:spMkLst>
        </pc:spChg>
        <pc:spChg chg="del">
          <ac:chgData name="Herman L" userId="962c0ea5c3a18652" providerId="LiveId" clId="{94E8CFB5-18FC-46A6-9355-AF64E83909CF}" dt="2018-01-31T21:17:54.619" v="2154" actId="478"/>
          <ac:spMkLst>
            <pc:docMk/>
            <pc:sldMk cId="2541454206" sldId="296"/>
            <ac:spMk id="74" creationId="{232D5FD2-F28C-4120-81DE-79EF5675A082}"/>
          </ac:spMkLst>
        </pc:spChg>
        <pc:spChg chg="del">
          <ac:chgData name="Herman L" userId="962c0ea5c3a18652" providerId="LiveId" clId="{94E8CFB5-18FC-46A6-9355-AF64E83909CF}" dt="2018-01-31T21:17:54.619" v="2154" actId="478"/>
          <ac:spMkLst>
            <pc:docMk/>
            <pc:sldMk cId="2541454206" sldId="296"/>
            <ac:spMk id="75" creationId="{F647261E-26E5-4B8B-943E-D1AEC68BEF8F}"/>
          </ac:spMkLst>
        </pc:spChg>
        <pc:spChg chg="del">
          <ac:chgData name="Herman L" userId="962c0ea5c3a18652" providerId="LiveId" clId="{94E8CFB5-18FC-46A6-9355-AF64E83909CF}" dt="2018-01-31T21:17:54.619" v="2154" actId="478"/>
          <ac:spMkLst>
            <pc:docMk/>
            <pc:sldMk cId="2541454206" sldId="296"/>
            <ac:spMk id="76" creationId="{BBF58450-8497-4D05-BB8D-F2510B1F7ADE}"/>
          </ac:spMkLst>
        </pc:spChg>
        <pc:graphicFrameChg chg="mod">
          <ac:chgData name="Herman L" userId="962c0ea5c3a18652" providerId="LiveId" clId="{94E8CFB5-18FC-46A6-9355-AF64E83909CF}" dt="2018-01-31T21:25:28.584" v="2543" actId="20577"/>
          <ac:graphicFrameMkLst>
            <pc:docMk/>
            <pc:sldMk cId="2541454206" sldId="296"/>
            <ac:graphicFrameMk id="4" creationId="{D96C0796-7DE0-4213-823E-34BF6E84F491}"/>
          </ac:graphicFrameMkLst>
        </pc:graphicFrameChg>
        <pc:graphicFrameChg chg="mod">
          <ac:chgData name="Herman L" userId="962c0ea5c3a18652" providerId="LiveId" clId="{94E8CFB5-18FC-46A6-9355-AF64E83909CF}" dt="2018-01-31T21:28:26.336" v="2620" actId="20577"/>
          <ac:graphicFrameMkLst>
            <pc:docMk/>
            <pc:sldMk cId="2541454206" sldId="296"/>
            <ac:graphicFrameMk id="7" creationId="{28EBB184-5E0D-4F87-95DA-1C9CB9B8EB04}"/>
          </ac:graphicFrameMkLst>
        </pc:graphicFrameChg>
        <pc:graphicFrameChg chg="mod">
          <ac:chgData name="Herman L" userId="962c0ea5c3a18652" providerId="LiveId" clId="{94E8CFB5-18FC-46A6-9355-AF64E83909CF}" dt="2018-01-31T21:25:43.936" v="2546" actId="20577"/>
          <ac:graphicFrameMkLst>
            <pc:docMk/>
            <pc:sldMk cId="2541454206" sldId="296"/>
            <ac:graphicFrameMk id="32" creationId="{F02CF6F4-3125-4FD0-8A2B-BE3096FA7DDD}"/>
          </ac:graphicFrameMkLst>
        </pc:graphicFrameChg>
        <pc:graphicFrameChg chg="mod">
          <ac:chgData name="Herman L" userId="962c0ea5c3a18652" providerId="LiveId" clId="{94E8CFB5-18FC-46A6-9355-AF64E83909CF}" dt="2018-01-31T21:28:37.784" v="2622" actId="20577"/>
          <ac:graphicFrameMkLst>
            <pc:docMk/>
            <pc:sldMk cId="2541454206" sldId="296"/>
            <ac:graphicFrameMk id="37" creationId="{0AE7D867-C96D-4909-AB0B-8BAB17B8D18A}"/>
          </ac:graphicFrameMkLst>
        </pc:graphicFrameChg>
        <pc:picChg chg="del">
          <ac:chgData name="Herman L" userId="962c0ea5c3a18652" providerId="LiveId" clId="{94E8CFB5-18FC-46A6-9355-AF64E83909CF}" dt="2018-01-31T21:17:05.745" v="2147" actId="478"/>
          <ac:picMkLst>
            <pc:docMk/>
            <pc:sldMk cId="2541454206" sldId="296"/>
            <ac:picMk id="73" creationId="{E1FD9600-5A35-4000-A942-BAEAFA3CA8A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BE476C9-F52D-440E-9727-2171A47D2F72}" type="datetimeFigureOut">
              <a:rPr lang="nl-BE" smtClean="0"/>
              <a:t>12/03/2018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75D8AF2-5F05-43AC-AEC5-0E8BDC6CBB55}" type="slidenum">
              <a:rPr lang="nl-BE" smtClean="0"/>
              <a:t>‹nr.›</a:t>
            </a:fld>
            <a:endParaRPr lang="nl-BE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49609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476C9-F52D-440E-9727-2171A47D2F72}" type="datetimeFigureOut">
              <a:rPr lang="nl-BE" smtClean="0"/>
              <a:t>12/03/2018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D8AF2-5F05-43AC-AEC5-0E8BDC6CBB5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88380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476C9-F52D-440E-9727-2171A47D2F72}" type="datetimeFigureOut">
              <a:rPr lang="nl-BE" smtClean="0"/>
              <a:t>12/03/2018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D8AF2-5F05-43AC-AEC5-0E8BDC6CBB5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093653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476C9-F52D-440E-9727-2171A47D2F72}" type="datetimeFigureOut">
              <a:rPr lang="nl-BE" smtClean="0"/>
              <a:t>12/03/2018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D8AF2-5F05-43AC-AEC5-0E8BDC6CBB55}" type="slidenum">
              <a:rPr lang="nl-BE" smtClean="0"/>
              <a:t>‹nr.›</a:t>
            </a:fld>
            <a:endParaRPr lang="nl-BE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617552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476C9-F52D-440E-9727-2171A47D2F72}" type="datetimeFigureOut">
              <a:rPr lang="nl-BE" smtClean="0"/>
              <a:t>12/03/2018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D8AF2-5F05-43AC-AEC5-0E8BDC6CBB5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277802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476C9-F52D-440E-9727-2171A47D2F72}" type="datetimeFigureOut">
              <a:rPr lang="nl-BE" smtClean="0"/>
              <a:t>12/03/2018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D8AF2-5F05-43AC-AEC5-0E8BDC6CBB5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181902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476C9-F52D-440E-9727-2171A47D2F72}" type="datetimeFigureOut">
              <a:rPr lang="nl-BE" smtClean="0"/>
              <a:t>12/03/2018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D8AF2-5F05-43AC-AEC5-0E8BDC6CBB5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136193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476C9-F52D-440E-9727-2171A47D2F72}" type="datetimeFigureOut">
              <a:rPr lang="nl-BE" smtClean="0"/>
              <a:t>12/03/2018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D8AF2-5F05-43AC-AEC5-0E8BDC6CBB5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660306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476C9-F52D-440E-9727-2171A47D2F72}" type="datetimeFigureOut">
              <a:rPr lang="nl-BE" smtClean="0"/>
              <a:t>12/03/2018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D8AF2-5F05-43AC-AEC5-0E8BDC6CBB5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05961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685800" y="1468316"/>
            <a:ext cx="10394707" cy="3906270"/>
          </a:xfrm>
        </p:spPr>
        <p:txBody>
          <a:bodyPr anchor="t"/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476C9-F52D-440E-9727-2171A47D2F72}" type="datetimeFigureOut">
              <a:rPr lang="nl-BE" smtClean="0"/>
              <a:t>12/03/2018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D8AF2-5F05-43AC-AEC5-0E8BDC6CBB5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65634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476C9-F52D-440E-9727-2171A47D2F72}" type="datetimeFigureOut">
              <a:rPr lang="nl-BE" smtClean="0"/>
              <a:t>12/03/2018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D8AF2-5F05-43AC-AEC5-0E8BDC6CBB5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84131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476C9-F52D-440E-9727-2171A47D2F72}" type="datetimeFigureOut">
              <a:rPr lang="nl-BE" smtClean="0"/>
              <a:t>12/03/2018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D8AF2-5F05-43AC-AEC5-0E8BDC6CBB5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50677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476C9-F52D-440E-9727-2171A47D2F72}" type="datetimeFigureOut">
              <a:rPr lang="nl-BE" smtClean="0"/>
              <a:t>12/03/2018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D8AF2-5F05-43AC-AEC5-0E8BDC6CBB5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92673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476C9-F52D-440E-9727-2171A47D2F72}" type="datetimeFigureOut">
              <a:rPr lang="nl-BE" smtClean="0"/>
              <a:t>12/03/2018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D8AF2-5F05-43AC-AEC5-0E8BDC6CBB5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28826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476C9-F52D-440E-9727-2171A47D2F72}" type="datetimeFigureOut">
              <a:rPr lang="nl-BE" smtClean="0"/>
              <a:t>12/03/2018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D8AF2-5F05-43AC-AEC5-0E8BDC6CBB5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671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476C9-F52D-440E-9727-2171A47D2F72}" type="datetimeFigureOut">
              <a:rPr lang="nl-BE" smtClean="0"/>
              <a:t>12/03/2018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D8AF2-5F05-43AC-AEC5-0E8BDC6CBB5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69455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476C9-F52D-440E-9727-2171A47D2F72}" type="datetimeFigureOut">
              <a:rPr lang="nl-BE" smtClean="0"/>
              <a:t>12/03/2018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D8AF2-5F05-43AC-AEC5-0E8BDC6CBB5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59913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4594" y="237391"/>
            <a:ext cx="10392506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459524"/>
            <a:ext cx="10396883" cy="39150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BE476C9-F52D-440E-9727-2171A47D2F72}" type="datetimeFigureOut">
              <a:rPr lang="nl-BE" smtClean="0"/>
              <a:t>12/03/2018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75D8AF2-5F05-43AC-AEC5-0E8BDC6CBB5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06008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none" baseline="0">
          <a:solidFill>
            <a:schemeClr val="tx1"/>
          </a:solidFill>
          <a:effectLst/>
          <a:latin typeface="Helvetica" panose="020B0500000000000000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Helvetica" panose="020B0500000000000000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Helvetica" panose="020B0500000000000000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Helvetica" panose="020B0500000000000000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Helvetica" panose="020B0500000000000000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 rot="21420000">
            <a:off x="268217" y="668853"/>
            <a:ext cx="10764686" cy="2766528"/>
          </a:xfrm>
        </p:spPr>
        <p:txBody>
          <a:bodyPr>
            <a:normAutofit fontScale="90000"/>
          </a:bodyPr>
          <a:lstStyle/>
          <a:p>
            <a:pPr algn="ctr"/>
            <a:r>
              <a:rPr lang="nl-BE"/>
              <a:t>Beschrijvende Statistiek </a:t>
            </a:r>
            <a:r>
              <a:rPr lang="nl-BE" dirty="0"/>
              <a:t>met Grafische rekenmachine 101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nl-BE" i="1" dirty="0"/>
              <a:t>Het invoeren en ordenen van gegevens</a:t>
            </a:r>
          </a:p>
        </p:txBody>
      </p:sp>
    </p:spTree>
    <p:extLst>
      <p:ext uri="{BB962C8B-B14F-4D97-AF65-F5344CB8AC3E}">
        <p14:creationId xmlns:p14="http://schemas.microsoft.com/office/powerpoint/2010/main" val="8415342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AD55A8-E53F-4977-B208-871D2F590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Grafisch weergeven van gegevens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A5DF02E-7630-4EF3-BA4F-C8E9E951100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1" y="1171853"/>
            <a:ext cx="8302752" cy="209234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BE" dirty="0"/>
              <a:t>Casus: In een sportclub hebben de 24 spelers van een voetbalploeg de volgende leeftijd: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  <a:p>
            <a:r>
              <a:rPr lang="nl-BE" b="1" dirty="0"/>
              <a:t>Weergeven als staafdiagram</a:t>
            </a:r>
          </a:p>
          <a:p>
            <a:pPr marL="0" indent="0">
              <a:buNone/>
            </a:pPr>
            <a:endParaRPr lang="nl-BE" dirty="0"/>
          </a:p>
          <a:p>
            <a:endParaRPr lang="nl-BE" dirty="0"/>
          </a:p>
          <a:p>
            <a:endParaRPr lang="nl-BE" dirty="0"/>
          </a:p>
        </p:txBody>
      </p:sp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28C6E028-174E-4CF5-8F6B-4AC7B74B39E8}"/>
              </a:ext>
            </a:extLst>
          </p:cNvPr>
          <p:cNvGraphicFramePr>
            <a:graphicFrameLocks noGrp="1"/>
          </p:cNvGraphicFramePr>
          <p:nvPr/>
        </p:nvGraphicFramePr>
        <p:xfrm>
          <a:off x="789126" y="1971418"/>
          <a:ext cx="8127996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7333">
                  <a:extLst>
                    <a:ext uri="{9D8B030D-6E8A-4147-A177-3AD203B41FA5}">
                      <a16:colId xmlns:a16="http://schemas.microsoft.com/office/drawing/2014/main" val="2800812535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3879023755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1829297858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1991501158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882618969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259270023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1606795989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3625708819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3756841391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859958626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3232533232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39349292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BE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4470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7068021"/>
                  </a:ext>
                </a:extLst>
              </a:tr>
            </a:tbl>
          </a:graphicData>
        </a:graphic>
      </p:graphicFrame>
      <p:sp>
        <p:nvSpPr>
          <p:cNvPr id="9" name="Rechthoek: afgeronde hoeken 8">
            <a:extLst>
              <a:ext uri="{FF2B5EF4-FFF2-40B4-BE49-F238E27FC236}">
                <a16:creationId xmlns:a16="http://schemas.microsoft.com/office/drawing/2014/main" id="{FF95B6FD-8970-4965-B264-54019BC3D860}"/>
              </a:ext>
            </a:extLst>
          </p:cNvPr>
          <p:cNvSpPr/>
          <p:nvPr/>
        </p:nvSpPr>
        <p:spPr>
          <a:xfrm>
            <a:off x="829339" y="-606056"/>
            <a:ext cx="659219" cy="372140"/>
          </a:xfrm>
          <a:prstGeom prst="roundRect">
            <a:avLst/>
          </a:prstGeom>
          <a:solidFill>
            <a:srgbClr val="00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2ND</a:t>
            </a:r>
          </a:p>
        </p:txBody>
      </p:sp>
      <p:sp>
        <p:nvSpPr>
          <p:cNvPr id="10" name="Rechthoek: afgeronde hoeken 9">
            <a:extLst>
              <a:ext uri="{FF2B5EF4-FFF2-40B4-BE49-F238E27FC236}">
                <a16:creationId xmlns:a16="http://schemas.microsoft.com/office/drawing/2014/main" id="{D57E4912-BE8A-440D-B010-C8E87B1E6F7E}"/>
              </a:ext>
            </a:extLst>
          </p:cNvPr>
          <p:cNvSpPr/>
          <p:nvPr/>
        </p:nvSpPr>
        <p:spPr>
          <a:xfrm>
            <a:off x="1532774" y="-593634"/>
            <a:ext cx="659219" cy="37214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STAT</a:t>
            </a:r>
          </a:p>
        </p:txBody>
      </p:sp>
      <p:sp>
        <p:nvSpPr>
          <p:cNvPr id="12" name="Rechthoek: afgeronde hoeken 11">
            <a:extLst>
              <a:ext uri="{FF2B5EF4-FFF2-40B4-BE49-F238E27FC236}">
                <a16:creationId xmlns:a16="http://schemas.microsoft.com/office/drawing/2014/main" id="{3D3E99C7-0DA4-4741-AE92-7159DC571549}"/>
              </a:ext>
            </a:extLst>
          </p:cNvPr>
          <p:cNvSpPr/>
          <p:nvPr/>
        </p:nvSpPr>
        <p:spPr>
          <a:xfrm>
            <a:off x="3030280" y="-606057"/>
            <a:ext cx="659219" cy="37214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" name="Rechthoek: afgeronde hoeken 12">
            <a:extLst>
              <a:ext uri="{FF2B5EF4-FFF2-40B4-BE49-F238E27FC236}">
                <a16:creationId xmlns:a16="http://schemas.microsoft.com/office/drawing/2014/main" id="{B974CEE6-87F9-411C-AF6C-71094A160282}"/>
              </a:ext>
            </a:extLst>
          </p:cNvPr>
          <p:cNvSpPr/>
          <p:nvPr/>
        </p:nvSpPr>
        <p:spPr>
          <a:xfrm>
            <a:off x="3756838" y="-602513"/>
            <a:ext cx="659219" cy="37214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CC6B9C24-4C2C-4F47-A3AD-F919F8E3A398}"/>
              </a:ext>
            </a:extLst>
          </p:cNvPr>
          <p:cNvSpPr/>
          <p:nvPr/>
        </p:nvSpPr>
        <p:spPr>
          <a:xfrm>
            <a:off x="718962" y="2764572"/>
            <a:ext cx="6096000" cy="409342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nl-BE" sz="2000" dirty="0">
              <a:latin typeface="Helvetica" panose="020B0500000000000000" pitchFamily="34" charset="0"/>
            </a:endParaRPr>
          </a:p>
          <a:p>
            <a:endParaRPr lang="nl-BE" sz="2000" dirty="0">
              <a:latin typeface="Helvetica" panose="020B0500000000000000" pitchFamily="34" charset="0"/>
            </a:endParaRPr>
          </a:p>
          <a:p>
            <a:r>
              <a:rPr lang="nl-BE" sz="2000" dirty="0">
                <a:latin typeface="Helvetica" panose="020B0500000000000000" pitchFamily="34" charset="0"/>
              </a:rPr>
              <a:t>		      :Plot1…</a:t>
            </a:r>
          </a:p>
          <a:p>
            <a:endParaRPr lang="nl-BE" sz="2000" dirty="0">
              <a:latin typeface="Helvetica" panose="020B0500000000000000" pitchFamily="34" charset="0"/>
            </a:endParaRPr>
          </a:p>
          <a:p>
            <a:r>
              <a:rPr lang="nl-BE" sz="2000" dirty="0">
                <a:highlight>
                  <a:srgbClr val="00FF00"/>
                </a:highlight>
                <a:latin typeface="Helvetica" panose="020B0500000000000000" pitchFamily="34" charset="0"/>
              </a:rPr>
              <a:t>On</a:t>
            </a:r>
            <a:r>
              <a:rPr lang="nl-BE" sz="2000" dirty="0">
                <a:latin typeface="Helvetica" panose="020B0500000000000000" pitchFamily="34" charset="0"/>
              </a:rPr>
              <a:t> </a:t>
            </a:r>
          </a:p>
          <a:p>
            <a:endParaRPr lang="nl-BE" sz="2000" dirty="0">
              <a:latin typeface="Helvetica" panose="020B0500000000000000" pitchFamily="34" charset="0"/>
            </a:endParaRPr>
          </a:p>
          <a:p>
            <a:r>
              <a:rPr lang="nl-BE" sz="2000" dirty="0">
                <a:latin typeface="Helvetica" panose="020B0500000000000000" pitchFamily="34" charset="0"/>
              </a:rPr>
              <a:t>Type: </a:t>
            </a:r>
          </a:p>
          <a:p>
            <a:endParaRPr lang="nl-BE" sz="2000" dirty="0">
              <a:latin typeface="Helvetica" panose="020B0500000000000000" pitchFamily="34" charset="0"/>
            </a:endParaRPr>
          </a:p>
          <a:p>
            <a:r>
              <a:rPr lang="nl-BE" sz="2000" dirty="0" err="1">
                <a:latin typeface="Helvetica" panose="020B0500000000000000" pitchFamily="34" charset="0"/>
              </a:rPr>
              <a:t>Xlist</a:t>
            </a:r>
            <a:r>
              <a:rPr lang="nl-BE" sz="2000" dirty="0">
                <a:latin typeface="Helvetica" panose="020B0500000000000000" pitchFamily="34" charset="0"/>
              </a:rPr>
              <a:t>: </a:t>
            </a:r>
          </a:p>
          <a:p>
            <a:endParaRPr lang="nl-BE" sz="2000" dirty="0">
              <a:latin typeface="Helvetica" panose="020B0500000000000000" pitchFamily="34" charset="0"/>
            </a:endParaRPr>
          </a:p>
          <a:p>
            <a:endParaRPr lang="nl-BE" sz="2000" dirty="0">
              <a:latin typeface="Helvetica" panose="020B0500000000000000" pitchFamily="34" charset="0"/>
            </a:endParaRPr>
          </a:p>
          <a:p>
            <a:endParaRPr lang="nl-BE" sz="2000" dirty="0">
              <a:latin typeface="Helvetica" panose="020B0500000000000000" pitchFamily="34" charset="0"/>
            </a:endParaRPr>
          </a:p>
          <a:p>
            <a:endParaRPr lang="nl-BE" sz="2000" dirty="0">
              <a:latin typeface="Helvetica" panose="020B0500000000000000" pitchFamily="34" charset="0"/>
            </a:endParaRPr>
          </a:p>
        </p:txBody>
      </p:sp>
      <p:sp>
        <p:nvSpPr>
          <p:cNvPr id="16" name="Rechthoek: afgeronde hoeken 15">
            <a:extLst>
              <a:ext uri="{FF2B5EF4-FFF2-40B4-BE49-F238E27FC236}">
                <a16:creationId xmlns:a16="http://schemas.microsoft.com/office/drawing/2014/main" id="{E7059611-0AB4-4C72-869F-FB25B9A6C7ED}"/>
              </a:ext>
            </a:extLst>
          </p:cNvPr>
          <p:cNvSpPr/>
          <p:nvPr/>
        </p:nvSpPr>
        <p:spPr>
          <a:xfrm>
            <a:off x="2307721" y="-602158"/>
            <a:ext cx="659219" cy="37214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93DA1F8E-5FAA-446A-80AD-7C6095A47BC0}"/>
              </a:ext>
            </a:extLst>
          </p:cNvPr>
          <p:cNvSpPr txBox="1"/>
          <p:nvPr/>
        </p:nvSpPr>
        <p:spPr>
          <a:xfrm>
            <a:off x="2350250" y="-910502"/>
            <a:ext cx="584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>
                <a:solidFill>
                  <a:srgbClr val="0099FF"/>
                </a:solidFill>
                <a:latin typeface="Helvetica" panose="020B0500000000000000" pitchFamily="34" charset="0"/>
              </a:rPr>
              <a:t>L1</a:t>
            </a:r>
          </a:p>
        </p:txBody>
      </p:sp>
      <p:sp>
        <p:nvSpPr>
          <p:cNvPr id="18" name="Rechthoek: afgeronde hoeken 17">
            <a:extLst>
              <a:ext uri="{FF2B5EF4-FFF2-40B4-BE49-F238E27FC236}">
                <a16:creationId xmlns:a16="http://schemas.microsoft.com/office/drawing/2014/main" id="{4C468AAC-E416-4C43-A5FC-0555C4570B70}"/>
              </a:ext>
            </a:extLst>
          </p:cNvPr>
          <p:cNvSpPr/>
          <p:nvPr/>
        </p:nvSpPr>
        <p:spPr>
          <a:xfrm>
            <a:off x="6078517" y="-596558"/>
            <a:ext cx="668512" cy="37214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600" dirty="0"/>
              <a:t>Enter</a:t>
            </a:r>
          </a:p>
        </p:txBody>
      </p:sp>
      <p:sp>
        <p:nvSpPr>
          <p:cNvPr id="19" name="Rechthoek: afgeronde hoeken 18">
            <a:extLst>
              <a:ext uri="{FF2B5EF4-FFF2-40B4-BE49-F238E27FC236}">
                <a16:creationId xmlns:a16="http://schemas.microsoft.com/office/drawing/2014/main" id="{514EC711-C9A1-48BD-A405-1E4F8670B31C}"/>
              </a:ext>
            </a:extLst>
          </p:cNvPr>
          <p:cNvSpPr/>
          <p:nvPr/>
        </p:nvSpPr>
        <p:spPr>
          <a:xfrm rot="10800000">
            <a:off x="4512527" y="-606553"/>
            <a:ext cx="726560" cy="37214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^</a:t>
            </a:r>
          </a:p>
        </p:txBody>
      </p:sp>
      <p:sp>
        <p:nvSpPr>
          <p:cNvPr id="20" name="Rechthoek: afgeronde hoeken 19">
            <a:extLst>
              <a:ext uri="{FF2B5EF4-FFF2-40B4-BE49-F238E27FC236}">
                <a16:creationId xmlns:a16="http://schemas.microsoft.com/office/drawing/2014/main" id="{E180980F-CABD-4158-A780-0CC0541CA26C}"/>
              </a:ext>
            </a:extLst>
          </p:cNvPr>
          <p:cNvSpPr/>
          <p:nvPr/>
        </p:nvSpPr>
        <p:spPr>
          <a:xfrm>
            <a:off x="5303734" y="-597913"/>
            <a:ext cx="726560" cy="37214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&gt;</a:t>
            </a:r>
          </a:p>
        </p:txBody>
      </p:sp>
      <p:sp>
        <p:nvSpPr>
          <p:cNvPr id="21" name="Rechthoek: afgeronde hoeken 20">
            <a:extLst>
              <a:ext uri="{FF2B5EF4-FFF2-40B4-BE49-F238E27FC236}">
                <a16:creationId xmlns:a16="http://schemas.microsoft.com/office/drawing/2014/main" id="{E9586DCC-7A2A-4E9E-AAA4-9BF1BA6056B0}"/>
              </a:ext>
            </a:extLst>
          </p:cNvPr>
          <p:cNvSpPr/>
          <p:nvPr/>
        </p:nvSpPr>
        <p:spPr>
          <a:xfrm>
            <a:off x="97654" y="-595700"/>
            <a:ext cx="665825" cy="372140"/>
          </a:xfrm>
          <a:prstGeom prst="roundRect">
            <a:avLst/>
          </a:prstGeom>
          <a:solidFill>
            <a:srgbClr val="66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400" dirty="0"/>
              <a:t>ALPHA</a:t>
            </a:r>
          </a:p>
        </p:txBody>
      </p:sp>
      <p:sp>
        <p:nvSpPr>
          <p:cNvPr id="22" name="Rechthoek: afgeronde hoeken 21">
            <a:extLst>
              <a:ext uri="{FF2B5EF4-FFF2-40B4-BE49-F238E27FC236}">
                <a16:creationId xmlns:a16="http://schemas.microsoft.com/office/drawing/2014/main" id="{99128C1E-F8DF-4D26-8BD8-CD0BE8E665AA}"/>
              </a:ext>
            </a:extLst>
          </p:cNvPr>
          <p:cNvSpPr/>
          <p:nvPr/>
        </p:nvSpPr>
        <p:spPr>
          <a:xfrm>
            <a:off x="777553" y="3449319"/>
            <a:ext cx="659219" cy="372140"/>
          </a:xfrm>
          <a:prstGeom prst="roundRect">
            <a:avLst/>
          </a:prstGeom>
          <a:solidFill>
            <a:srgbClr val="00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2ND</a:t>
            </a:r>
          </a:p>
        </p:txBody>
      </p:sp>
      <p:sp>
        <p:nvSpPr>
          <p:cNvPr id="23" name="Rechthoek: afgeronde hoeken 22">
            <a:extLst>
              <a:ext uri="{FF2B5EF4-FFF2-40B4-BE49-F238E27FC236}">
                <a16:creationId xmlns:a16="http://schemas.microsoft.com/office/drawing/2014/main" id="{8D5A082D-1783-46D0-B85C-1F61F54585D5}"/>
              </a:ext>
            </a:extLst>
          </p:cNvPr>
          <p:cNvSpPr/>
          <p:nvPr/>
        </p:nvSpPr>
        <p:spPr>
          <a:xfrm>
            <a:off x="1523326" y="3448584"/>
            <a:ext cx="726560" cy="37214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Y=</a:t>
            </a: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3237C37C-747B-42E7-B84A-D4FBFCEABF33}"/>
              </a:ext>
            </a:extLst>
          </p:cNvPr>
          <p:cNvSpPr txBox="1"/>
          <p:nvPr/>
        </p:nvSpPr>
        <p:spPr>
          <a:xfrm>
            <a:off x="1321920" y="3118239"/>
            <a:ext cx="1110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>
                <a:solidFill>
                  <a:srgbClr val="0099FF"/>
                </a:solidFill>
                <a:latin typeface="Helvetica" panose="020B0500000000000000" pitchFamily="34" charset="0"/>
              </a:rPr>
              <a:t>Stat plot</a:t>
            </a:r>
          </a:p>
        </p:txBody>
      </p:sp>
      <p:sp>
        <p:nvSpPr>
          <p:cNvPr id="25" name="Rechthoek: afgeronde hoeken 24">
            <a:extLst>
              <a:ext uri="{FF2B5EF4-FFF2-40B4-BE49-F238E27FC236}">
                <a16:creationId xmlns:a16="http://schemas.microsoft.com/office/drawing/2014/main" id="{52A5A622-FD4E-43F3-814D-8B3974021C26}"/>
              </a:ext>
            </a:extLst>
          </p:cNvPr>
          <p:cNvSpPr/>
          <p:nvPr/>
        </p:nvSpPr>
        <p:spPr>
          <a:xfrm>
            <a:off x="2353589" y="3453215"/>
            <a:ext cx="659219" cy="37214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6" name="Rechthoek: afgeronde hoeken 25">
            <a:extLst>
              <a:ext uri="{FF2B5EF4-FFF2-40B4-BE49-F238E27FC236}">
                <a16:creationId xmlns:a16="http://schemas.microsoft.com/office/drawing/2014/main" id="{17991035-60D6-4A66-9A4A-B3F5B908AF75}"/>
              </a:ext>
            </a:extLst>
          </p:cNvPr>
          <p:cNvSpPr/>
          <p:nvPr/>
        </p:nvSpPr>
        <p:spPr>
          <a:xfrm>
            <a:off x="1265512" y="3978984"/>
            <a:ext cx="668512" cy="37214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600" dirty="0"/>
              <a:t>Enter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CC57BD8C-D51A-420B-8FFA-31A35E774C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3408" y="3382814"/>
            <a:ext cx="3277483" cy="2159153"/>
          </a:xfrm>
          <a:prstGeom prst="rect">
            <a:avLst/>
          </a:prstGeom>
        </p:spPr>
      </p:pic>
      <p:pic>
        <p:nvPicPr>
          <p:cNvPr id="27" name="Afbeelding 26">
            <a:extLst>
              <a:ext uri="{FF2B5EF4-FFF2-40B4-BE49-F238E27FC236}">
                <a16:creationId xmlns:a16="http://schemas.microsoft.com/office/drawing/2014/main" id="{6F4F5E0B-43EA-4C9F-A64D-A5EED90453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571" t="24908" r="24607" b="60781"/>
          <a:stretch/>
        </p:blipFill>
        <p:spPr>
          <a:xfrm>
            <a:off x="1531089" y="4518835"/>
            <a:ext cx="499730" cy="367450"/>
          </a:xfrm>
          <a:prstGeom prst="rect">
            <a:avLst/>
          </a:prstGeom>
        </p:spPr>
      </p:pic>
      <p:sp>
        <p:nvSpPr>
          <p:cNvPr id="28" name="Rechthoek: afgeronde hoeken 27">
            <a:extLst>
              <a:ext uri="{FF2B5EF4-FFF2-40B4-BE49-F238E27FC236}">
                <a16:creationId xmlns:a16="http://schemas.microsoft.com/office/drawing/2014/main" id="{AA664BB4-2AF8-471B-BBFC-1294D3A707F1}"/>
              </a:ext>
            </a:extLst>
          </p:cNvPr>
          <p:cNvSpPr/>
          <p:nvPr/>
        </p:nvSpPr>
        <p:spPr>
          <a:xfrm>
            <a:off x="2151560" y="4535421"/>
            <a:ext cx="668512" cy="37214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600" dirty="0"/>
              <a:t>Enter</a:t>
            </a:r>
          </a:p>
        </p:txBody>
      </p:sp>
      <p:sp>
        <p:nvSpPr>
          <p:cNvPr id="29" name="Rechthoek: afgeronde hoeken 28">
            <a:extLst>
              <a:ext uri="{FF2B5EF4-FFF2-40B4-BE49-F238E27FC236}">
                <a16:creationId xmlns:a16="http://schemas.microsoft.com/office/drawing/2014/main" id="{249F9834-0558-4C02-A75D-C1EC4BDD85AF}"/>
              </a:ext>
            </a:extLst>
          </p:cNvPr>
          <p:cNvSpPr/>
          <p:nvPr/>
        </p:nvSpPr>
        <p:spPr>
          <a:xfrm>
            <a:off x="2215571" y="5174867"/>
            <a:ext cx="659219" cy="37214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0" name="Tekstvak 29">
            <a:extLst>
              <a:ext uri="{FF2B5EF4-FFF2-40B4-BE49-F238E27FC236}">
                <a16:creationId xmlns:a16="http://schemas.microsoft.com/office/drawing/2014/main" id="{26C1A655-44C2-4C63-8510-98DC05B59C5D}"/>
              </a:ext>
            </a:extLst>
          </p:cNvPr>
          <p:cNvSpPr txBox="1"/>
          <p:nvPr/>
        </p:nvSpPr>
        <p:spPr>
          <a:xfrm>
            <a:off x="2258100" y="4866523"/>
            <a:ext cx="584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>
                <a:solidFill>
                  <a:srgbClr val="0099FF"/>
                </a:solidFill>
                <a:latin typeface="Helvetica" panose="020B0500000000000000" pitchFamily="34" charset="0"/>
              </a:rPr>
              <a:t>L1</a:t>
            </a:r>
          </a:p>
        </p:txBody>
      </p:sp>
      <p:sp>
        <p:nvSpPr>
          <p:cNvPr id="33" name="Rechthoek: afgeronde hoeken 32">
            <a:extLst>
              <a:ext uri="{FF2B5EF4-FFF2-40B4-BE49-F238E27FC236}">
                <a16:creationId xmlns:a16="http://schemas.microsoft.com/office/drawing/2014/main" id="{D806AF76-1261-4024-9CEE-27014BF32C76}"/>
              </a:ext>
            </a:extLst>
          </p:cNvPr>
          <p:cNvSpPr/>
          <p:nvPr/>
        </p:nvSpPr>
        <p:spPr>
          <a:xfrm>
            <a:off x="1470837" y="5170968"/>
            <a:ext cx="659219" cy="372140"/>
          </a:xfrm>
          <a:prstGeom prst="roundRect">
            <a:avLst/>
          </a:prstGeom>
          <a:solidFill>
            <a:srgbClr val="00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2ND</a:t>
            </a:r>
          </a:p>
        </p:txBody>
      </p:sp>
    </p:spTree>
    <p:extLst>
      <p:ext uri="{BB962C8B-B14F-4D97-AF65-F5344CB8AC3E}">
        <p14:creationId xmlns:p14="http://schemas.microsoft.com/office/powerpoint/2010/main" val="13205546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AD55A8-E53F-4977-B208-871D2F590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Grafisch weergeven van gegevens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A5DF02E-7630-4EF3-BA4F-C8E9E951100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1" y="1171853"/>
            <a:ext cx="8302752" cy="209234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BE" dirty="0"/>
              <a:t>Casus: In een sportclub hebben de 24 spelers van een voetbalploeg de volgende leeftijd: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  <a:p>
            <a:r>
              <a:rPr lang="nl-BE" b="1" dirty="0"/>
              <a:t>Weergeven als staafdiagram</a:t>
            </a:r>
          </a:p>
          <a:p>
            <a:pPr marL="0" indent="0">
              <a:buNone/>
            </a:pPr>
            <a:endParaRPr lang="nl-BE" dirty="0"/>
          </a:p>
          <a:p>
            <a:endParaRPr lang="nl-BE" dirty="0"/>
          </a:p>
          <a:p>
            <a:endParaRPr lang="nl-BE" dirty="0"/>
          </a:p>
        </p:txBody>
      </p:sp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28C6E028-174E-4CF5-8F6B-4AC7B74B39E8}"/>
              </a:ext>
            </a:extLst>
          </p:cNvPr>
          <p:cNvGraphicFramePr>
            <a:graphicFrameLocks noGrp="1"/>
          </p:cNvGraphicFramePr>
          <p:nvPr/>
        </p:nvGraphicFramePr>
        <p:xfrm>
          <a:off x="789126" y="1971418"/>
          <a:ext cx="8127996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7333">
                  <a:extLst>
                    <a:ext uri="{9D8B030D-6E8A-4147-A177-3AD203B41FA5}">
                      <a16:colId xmlns:a16="http://schemas.microsoft.com/office/drawing/2014/main" val="2800812535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3879023755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1829297858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1991501158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882618969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259270023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1606795989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3625708819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3756841391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859958626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3232533232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39349292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BE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4470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7068021"/>
                  </a:ext>
                </a:extLst>
              </a:tr>
            </a:tbl>
          </a:graphicData>
        </a:graphic>
      </p:graphicFrame>
      <p:sp>
        <p:nvSpPr>
          <p:cNvPr id="9" name="Rechthoek: afgeronde hoeken 8">
            <a:extLst>
              <a:ext uri="{FF2B5EF4-FFF2-40B4-BE49-F238E27FC236}">
                <a16:creationId xmlns:a16="http://schemas.microsoft.com/office/drawing/2014/main" id="{FF95B6FD-8970-4965-B264-54019BC3D860}"/>
              </a:ext>
            </a:extLst>
          </p:cNvPr>
          <p:cNvSpPr/>
          <p:nvPr/>
        </p:nvSpPr>
        <p:spPr>
          <a:xfrm>
            <a:off x="829339" y="-606056"/>
            <a:ext cx="659219" cy="372140"/>
          </a:xfrm>
          <a:prstGeom prst="roundRect">
            <a:avLst/>
          </a:prstGeom>
          <a:solidFill>
            <a:srgbClr val="00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2ND</a:t>
            </a:r>
          </a:p>
        </p:txBody>
      </p:sp>
      <p:sp>
        <p:nvSpPr>
          <p:cNvPr id="10" name="Rechthoek: afgeronde hoeken 9">
            <a:extLst>
              <a:ext uri="{FF2B5EF4-FFF2-40B4-BE49-F238E27FC236}">
                <a16:creationId xmlns:a16="http://schemas.microsoft.com/office/drawing/2014/main" id="{D57E4912-BE8A-440D-B010-C8E87B1E6F7E}"/>
              </a:ext>
            </a:extLst>
          </p:cNvPr>
          <p:cNvSpPr/>
          <p:nvPr/>
        </p:nvSpPr>
        <p:spPr>
          <a:xfrm>
            <a:off x="1532774" y="-593634"/>
            <a:ext cx="659219" cy="37214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STAT</a:t>
            </a:r>
          </a:p>
        </p:txBody>
      </p:sp>
      <p:sp>
        <p:nvSpPr>
          <p:cNvPr id="12" name="Rechthoek: afgeronde hoeken 11">
            <a:extLst>
              <a:ext uri="{FF2B5EF4-FFF2-40B4-BE49-F238E27FC236}">
                <a16:creationId xmlns:a16="http://schemas.microsoft.com/office/drawing/2014/main" id="{3D3E99C7-0DA4-4741-AE92-7159DC571549}"/>
              </a:ext>
            </a:extLst>
          </p:cNvPr>
          <p:cNvSpPr/>
          <p:nvPr/>
        </p:nvSpPr>
        <p:spPr>
          <a:xfrm>
            <a:off x="3030280" y="-606057"/>
            <a:ext cx="659219" cy="37214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" name="Rechthoek: afgeronde hoeken 12">
            <a:extLst>
              <a:ext uri="{FF2B5EF4-FFF2-40B4-BE49-F238E27FC236}">
                <a16:creationId xmlns:a16="http://schemas.microsoft.com/office/drawing/2014/main" id="{B974CEE6-87F9-411C-AF6C-71094A160282}"/>
              </a:ext>
            </a:extLst>
          </p:cNvPr>
          <p:cNvSpPr/>
          <p:nvPr/>
        </p:nvSpPr>
        <p:spPr>
          <a:xfrm>
            <a:off x="3756838" y="-602513"/>
            <a:ext cx="659219" cy="37214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CC6B9C24-4C2C-4F47-A3AD-F919F8E3A398}"/>
              </a:ext>
            </a:extLst>
          </p:cNvPr>
          <p:cNvSpPr/>
          <p:nvPr/>
        </p:nvSpPr>
        <p:spPr>
          <a:xfrm>
            <a:off x="718962" y="2764572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nl-BE" sz="2000" dirty="0">
              <a:latin typeface="Helvetica" panose="020B0500000000000000" pitchFamily="34" charset="0"/>
            </a:endParaRPr>
          </a:p>
          <a:p>
            <a:endParaRPr lang="nl-BE" sz="2000" dirty="0">
              <a:latin typeface="Helvetica" panose="020B0500000000000000" pitchFamily="34" charset="0"/>
            </a:endParaRPr>
          </a:p>
          <a:p>
            <a:endParaRPr lang="nl-BE" sz="2000" dirty="0">
              <a:latin typeface="Helvetica" panose="020B0500000000000000" pitchFamily="34" charset="0"/>
            </a:endParaRPr>
          </a:p>
          <a:p>
            <a:endParaRPr lang="nl-BE" sz="2000" dirty="0">
              <a:latin typeface="Helvetica" panose="020B0500000000000000" pitchFamily="34" charset="0"/>
            </a:endParaRPr>
          </a:p>
          <a:p>
            <a:endParaRPr lang="nl-BE" sz="2000" dirty="0">
              <a:latin typeface="Helvetica" panose="020B0500000000000000" pitchFamily="34" charset="0"/>
            </a:endParaRPr>
          </a:p>
        </p:txBody>
      </p:sp>
      <p:sp>
        <p:nvSpPr>
          <p:cNvPr id="16" name="Rechthoek: afgeronde hoeken 15">
            <a:extLst>
              <a:ext uri="{FF2B5EF4-FFF2-40B4-BE49-F238E27FC236}">
                <a16:creationId xmlns:a16="http://schemas.microsoft.com/office/drawing/2014/main" id="{E7059611-0AB4-4C72-869F-FB25B9A6C7ED}"/>
              </a:ext>
            </a:extLst>
          </p:cNvPr>
          <p:cNvSpPr/>
          <p:nvPr/>
        </p:nvSpPr>
        <p:spPr>
          <a:xfrm>
            <a:off x="2307721" y="-602158"/>
            <a:ext cx="659219" cy="37214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93DA1F8E-5FAA-446A-80AD-7C6095A47BC0}"/>
              </a:ext>
            </a:extLst>
          </p:cNvPr>
          <p:cNvSpPr txBox="1"/>
          <p:nvPr/>
        </p:nvSpPr>
        <p:spPr>
          <a:xfrm>
            <a:off x="2350250" y="-910502"/>
            <a:ext cx="584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>
                <a:solidFill>
                  <a:srgbClr val="0099FF"/>
                </a:solidFill>
                <a:latin typeface="Helvetica" panose="020B0500000000000000" pitchFamily="34" charset="0"/>
              </a:rPr>
              <a:t>L1</a:t>
            </a:r>
          </a:p>
        </p:txBody>
      </p:sp>
      <p:sp>
        <p:nvSpPr>
          <p:cNvPr id="18" name="Rechthoek: afgeronde hoeken 17">
            <a:extLst>
              <a:ext uri="{FF2B5EF4-FFF2-40B4-BE49-F238E27FC236}">
                <a16:creationId xmlns:a16="http://schemas.microsoft.com/office/drawing/2014/main" id="{4C468AAC-E416-4C43-A5FC-0555C4570B70}"/>
              </a:ext>
            </a:extLst>
          </p:cNvPr>
          <p:cNvSpPr/>
          <p:nvPr/>
        </p:nvSpPr>
        <p:spPr>
          <a:xfrm>
            <a:off x="6078517" y="-596558"/>
            <a:ext cx="668512" cy="37214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600" dirty="0"/>
              <a:t>Enter</a:t>
            </a:r>
          </a:p>
        </p:txBody>
      </p:sp>
      <p:sp>
        <p:nvSpPr>
          <p:cNvPr id="19" name="Rechthoek: afgeronde hoeken 18">
            <a:extLst>
              <a:ext uri="{FF2B5EF4-FFF2-40B4-BE49-F238E27FC236}">
                <a16:creationId xmlns:a16="http://schemas.microsoft.com/office/drawing/2014/main" id="{514EC711-C9A1-48BD-A405-1E4F8670B31C}"/>
              </a:ext>
            </a:extLst>
          </p:cNvPr>
          <p:cNvSpPr/>
          <p:nvPr/>
        </p:nvSpPr>
        <p:spPr>
          <a:xfrm rot="10800000">
            <a:off x="4512527" y="-606553"/>
            <a:ext cx="726560" cy="37214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^</a:t>
            </a:r>
          </a:p>
        </p:txBody>
      </p:sp>
      <p:sp>
        <p:nvSpPr>
          <p:cNvPr id="20" name="Rechthoek: afgeronde hoeken 19">
            <a:extLst>
              <a:ext uri="{FF2B5EF4-FFF2-40B4-BE49-F238E27FC236}">
                <a16:creationId xmlns:a16="http://schemas.microsoft.com/office/drawing/2014/main" id="{E180980F-CABD-4158-A780-0CC0541CA26C}"/>
              </a:ext>
            </a:extLst>
          </p:cNvPr>
          <p:cNvSpPr/>
          <p:nvPr/>
        </p:nvSpPr>
        <p:spPr>
          <a:xfrm>
            <a:off x="5303734" y="-597913"/>
            <a:ext cx="726560" cy="37214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&gt;</a:t>
            </a:r>
          </a:p>
        </p:txBody>
      </p:sp>
      <p:sp>
        <p:nvSpPr>
          <p:cNvPr id="21" name="Rechthoek: afgeronde hoeken 20">
            <a:extLst>
              <a:ext uri="{FF2B5EF4-FFF2-40B4-BE49-F238E27FC236}">
                <a16:creationId xmlns:a16="http://schemas.microsoft.com/office/drawing/2014/main" id="{E9586DCC-7A2A-4E9E-AAA4-9BF1BA6056B0}"/>
              </a:ext>
            </a:extLst>
          </p:cNvPr>
          <p:cNvSpPr/>
          <p:nvPr/>
        </p:nvSpPr>
        <p:spPr>
          <a:xfrm>
            <a:off x="97654" y="-595700"/>
            <a:ext cx="665825" cy="372140"/>
          </a:xfrm>
          <a:prstGeom prst="roundRect">
            <a:avLst/>
          </a:prstGeom>
          <a:solidFill>
            <a:srgbClr val="66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400" dirty="0"/>
              <a:t>ALPHA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840EFEF1-9B9A-4A80-9F2C-B5C9E6662989}"/>
              </a:ext>
            </a:extLst>
          </p:cNvPr>
          <p:cNvSpPr txBox="1"/>
          <p:nvPr/>
        </p:nvSpPr>
        <p:spPr>
          <a:xfrm>
            <a:off x="850605" y="3646967"/>
            <a:ext cx="34024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Scherminstellingen: </a:t>
            </a:r>
          </a:p>
          <a:p>
            <a:endParaRPr lang="nl-BE" dirty="0"/>
          </a:p>
          <a:p>
            <a:endParaRPr lang="nl-BE" dirty="0"/>
          </a:p>
          <a:p>
            <a:endParaRPr lang="nl-BE" dirty="0"/>
          </a:p>
        </p:txBody>
      </p:sp>
      <p:sp>
        <p:nvSpPr>
          <p:cNvPr id="34" name="Rechthoek: afgeronde hoeken 33">
            <a:extLst>
              <a:ext uri="{FF2B5EF4-FFF2-40B4-BE49-F238E27FC236}">
                <a16:creationId xmlns:a16="http://schemas.microsoft.com/office/drawing/2014/main" id="{744CF598-A313-46AE-936A-89EC9C897DEE}"/>
              </a:ext>
            </a:extLst>
          </p:cNvPr>
          <p:cNvSpPr/>
          <p:nvPr/>
        </p:nvSpPr>
        <p:spPr>
          <a:xfrm>
            <a:off x="3009252" y="3670642"/>
            <a:ext cx="935427" cy="37214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600" dirty="0" err="1"/>
              <a:t>Window</a:t>
            </a:r>
            <a:endParaRPr lang="nl-BE" sz="1600" dirty="0"/>
          </a:p>
        </p:txBody>
      </p:sp>
      <p:sp>
        <p:nvSpPr>
          <p:cNvPr id="35" name="Rechthoek: afgeronde hoeken 34">
            <a:extLst>
              <a:ext uri="{FF2B5EF4-FFF2-40B4-BE49-F238E27FC236}">
                <a16:creationId xmlns:a16="http://schemas.microsoft.com/office/drawing/2014/main" id="{F6727CB1-8CEC-4F4A-982F-943EE433A13F}"/>
              </a:ext>
            </a:extLst>
          </p:cNvPr>
          <p:cNvSpPr/>
          <p:nvPr/>
        </p:nvSpPr>
        <p:spPr>
          <a:xfrm>
            <a:off x="6851149" y="-600103"/>
            <a:ext cx="935427" cy="37214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600" dirty="0" err="1"/>
              <a:t>Window</a:t>
            </a:r>
            <a:endParaRPr lang="nl-BE" sz="1600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A07C31EE-C4A6-4DF9-9206-C9924D06F3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1404" y="-2098822"/>
            <a:ext cx="2724150" cy="1847850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6F1175F4-28C5-4496-81CF-F5EB2A6CAE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0959" y="3601337"/>
            <a:ext cx="2762250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1047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AD55A8-E53F-4977-B208-871D2F590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Grafisch weergeven van gegevens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A5DF02E-7630-4EF3-BA4F-C8E9E951100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1" y="1171853"/>
            <a:ext cx="8302752" cy="209234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BE" dirty="0"/>
              <a:t>Casus: In een sportclub hebben de 24 spelers van een voetbalploeg de volgende leeftijd: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  <a:p>
            <a:r>
              <a:rPr lang="nl-BE" b="1" dirty="0"/>
              <a:t>Weergeven als staafdiagram</a:t>
            </a:r>
          </a:p>
          <a:p>
            <a:pPr marL="0" indent="0">
              <a:buNone/>
            </a:pPr>
            <a:endParaRPr lang="nl-BE" dirty="0"/>
          </a:p>
          <a:p>
            <a:endParaRPr lang="nl-BE" dirty="0"/>
          </a:p>
          <a:p>
            <a:endParaRPr lang="nl-BE" dirty="0"/>
          </a:p>
        </p:txBody>
      </p:sp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28C6E028-174E-4CF5-8F6B-4AC7B74B39E8}"/>
              </a:ext>
            </a:extLst>
          </p:cNvPr>
          <p:cNvGraphicFramePr>
            <a:graphicFrameLocks noGrp="1"/>
          </p:cNvGraphicFramePr>
          <p:nvPr/>
        </p:nvGraphicFramePr>
        <p:xfrm>
          <a:off x="789126" y="1971418"/>
          <a:ext cx="8127996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7333">
                  <a:extLst>
                    <a:ext uri="{9D8B030D-6E8A-4147-A177-3AD203B41FA5}">
                      <a16:colId xmlns:a16="http://schemas.microsoft.com/office/drawing/2014/main" val="2800812535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3879023755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1829297858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1991501158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882618969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259270023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1606795989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3625708819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3756841391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859958626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3232533232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39349292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BE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4470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7068021"/>
                  </a:ext>
                </a:extLst>
              </a:tr>
            </a:tbl>
          </a:graphicData>
        </a:graphic>
      </p:graphicFrame>
      <p:sp>
        <p:nvSpPr>
          <p:cNvPr id="9" name="Rechthoek: afgeronde hoeken 8">
            <a:extLst>
              <a:ext uri="{FF2B5EF4-FFF2-40B4-BE49-F238E27FC236}">
                <a16:creationId xmlns:a16="http://schemas.microsoft.com/office/drawing/2014/main" id="{FF95B6FD-8970-4965-B264-54019BC3D860}"/>
              </a:ext>
            </a:extLst>
          </p:cNvPr>
          <p:cNvSpPr/>
          <p:nvPr/>
        </p:nvSpPr>
        <p:spPr>
          <a:xfrm>
            <a:off x="829339" y="-606056"/>
            <a:ext cx="659219" cy="372140"/>
          </a:xfrm>
          <a:prstGeom prst="roundRect">
            <a:avLst/>
          </a:prstGeom>
          <a:solidFill>
            <a:srgbClr val="00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2ND</a:t>
            </a:r>
          </a:p>
        </p:txBody>
      </p:sp>
      <p:sp>
        <p:nvSpPr>
          <p:cNvPr id="10" name="Rechthoek: afgeronde hoeken 9">
            <a:extLst>
              <a:ext uri="{FF2B5EF4-FFF2-40B4-BE49-F238E27FC236}">
                <a16:creationId xmlns:a16="http://schemas.microsoft.com/office/drawing/2014/main" id="{D57E4912-BE8A-440D-B010-C8E87B1E6F7E}"/>
              </a:ext>
            </a:extLst>
          </p:cNvPr>
          <p:cNvSpPr/>
          <p:nvPr/>
        </p:nvSpPr>
        <p:spPr>
          <a:xfrm>
            <a:off x="1532774" y="-593634"/>
            <a:ext cx="659219" cy="37214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STAT</a:t>
            </a:r>
          </a:p>
        </p:txBody>
      </p:sp>
      <p:sp>
        <p:nvSpPr>
          <p:cNvPr id="12" name="Rechthoek: afgeronde hoeken 11">
            <a:extLst>
              <a:ext uri="{FF2B5EF4-FFF2-40B4-BE49-F238E27FC236}">
                <a16:creationId xmlns:a16="http://schemas.microsoft.com/office/drawing/2014/main" id="{3D3E99C7-0DA4-4741-AE92-7159DC571549}"/>
              </a:ext>
            </a:extLst>
          </p:cNvPr>
          <p:cNvSpPr/>
          <p:nvPr/>
        </p:nvSpPr>
        <p:spPr>
          <a:xfrm>
            <a:off x="3030280" y="-606057"/>
            <a:ext cx="659219" cy="37214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" name="Rechthoek: afgeronde hoeken 12">
            <a:extLst>
              <a:ext uri="{FF2B5EF4-FFF2-40B4-BE49-F238E27FC236}">
                <a16:creationId xmlns:a16="http://schemas.microsoft.com/office/drawing/2014/main" id="{B974CEE6-87F9-411C-AF6C-71094A160282}"/>
              </a:ext>
            </a:extLst>
          </p:cNvPr>
          <p:cNvSpPr/>
          <p:nvPr/>
        </p:nvSpPr>
        <p:spPr>
          <a:xfrm>
            <a:off x="3756838" y="-602513"/>
            <a:ext cx="659219" cy="37214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CC6B9C24-4C2C-4F47-A3AD-F919F8E3A398}"/>
              </a:ext>
            </a:extLst>
          </p:cNvPr>
          <p:cNvSpPr/>
          <p:nvPr/>
        </p:nvSpPr>
        <p:spPr>
          <a:xfrm>
            <a:off x="718962" y="2764572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nl-BE" sz="2000" dirty="0">
              <a:latin typeface="Helvetica" panose="020B0500000000000000" pitchFamily="34" charset="0"/>
            </a:endParaRPr>
          </a:p>
          <a:p>
            <a:endParaRPr lang="nl-BE" sz="2000" dirty="0">
              <a:latin typeface="Helvetica" panose="020B0500000000000000" pitchFamily="34" charset="0"/>
            </a:endParaRPr>
          </a:p>
          <a:p>
            <a:endParaRPr lang="nl-BE" sz="2000" dirty="0">
              <a:latin typeface="Helvetica" panose="020B0500000000000000" pitchFamily="34" charset="0"/>
            </a:endParaRPr>
          </a:p>
          <a:p>
            <a:endParaRPr lang="nl-BE" sz="2000" dirty="0">
              <a:latin typeface="Helvetica" panose="020B0500000000000000" pitchFamily="34" charset="0"/>
            </a:endParaRPr>
          </a:p>
          <a:p>
            <a:endParaRPr lang="nl-BE" sz="2000" dirty="0">
              <a:latin typeface="Helvetica" panose="020B0500000000000000" pitchFamily="34" charset="0"/>
            </a:endParaRPr>
          </a:p>
        </p:txBody>
      </p:sp>
      <p:sp>
        <p:nvSpPr>
          <p:cNvPr id="16" name="Rechthoek: afgeronde hoeken 15">
            <a:extLst>
              <a:ext uri="{FF2B5EF4-FFF2-40B4-BE49-F238E27FC236}">
                <a16:creationId xmlns:a16="http://schemas.microsoft.com/office/drawing/2014/main" id="{E7059611-0AB4-4C72-869F-FB25B9A6C7ED}"/>
              </a:ext>
            </a:extLst>
          </p:cNvPr>
          <p:cNvSpPr/>
          <p:nvPr/>
        </p:nvSpPr>
        <p:spPr>
          <a:xfrm>
            <a:off x="2307721" y="-602158"/>
            <a:ext cx="659219" cy="37214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93DA1F8E-5FAA-446A-80AD-7C6095A47BC0}"/>
              </a:ext>
            </a:extLst>
          </p:cNvPr>
          <p:cNvSpPr txBox="1"/>
          <p:nvPr/>
        </p:nvSpPr>
        <p:spPr>
          <a:xfrm>
            <a:off x="2350250" y="-910502"/>
            <a:ext cx="584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>
                <a:solidFill>
                  <a:srgbClr val="0099FF"/>
                </a:solidFill>
                <a:latin typeface="Helvetica" panose="020B0500000000000000" pitchFamily="34" charset="0"/>
              </a:rPr>
              <a:t>L1</a:t>
            </a:r>
          </a:p>
        </p:txBody>
      </p:sp>
      <p:sp>
        <p:nvSpPr>
          <p:cNvPr id="18" name="Rechthoek: afgeronde hoeken 17">
            <a:extLst>
              <a:ext uri="{FF2B5EF4-FFF2-40B4-BE49-F238E27FC236}">
                <a16:creationId xmlns:a16="http://schemas.microsoft.com/office/drawing/2014/main" id="{4C468AAC-E416-4C43-A5FC-0555C4570B70}"/>
              </a:ext>
            </a:extLst>
          </p:cNvPr>
          <p:cNvSpPr/>
          <p:nvPr/>
        </p:nvSpPr>
        <p:spPr>
          <a:xfrm>
            <a:off x="6078517" y="-596558"/>
            <a:ext cx="668512" cy="37214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600" dirty="0"/>
              <a:t>Enter</a:t>
            </a:r>
          </a:p>
        </p:txBody>
      </p:sp>
      <p:sp>
        <p:nvSpPr>
          <p:cNvPr id="19" name="Rechthoek: afgeronde hoeken 18">
            <a:extLst>
              <a:ext uri="{FF2B5EF4-FFF2-40B4-BE49-F238E27FC236}">
                <a16:creationId xmlns:a16="http://schemas.microsoft.com/office/drawing/2014/main" id="{514EC711-C9A1-48BD-A405-1E4F8670B31C}"/>
              </a:ext>
            </a:extLst>
          </p:cNvPr>
          <p:cNvSpPr/>
          <p:nvPr/>
        </p:nvSpPr>
        <p:spPr>
          <a:xfrm rot="10800000">
            <a:off x="4512527" y="-606553"/>
            <a:ext cx="726560" cy="37214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^</a:t>
            </a:r>
          </a:p>
        </p:txBody>
      </p:sp>
      <p:sp>
        <p:nvSpPr>
          <p:cNvPr id="20" name="Rechthoek: afgeronde hoeken 19">
            <a:extLst>
              <a:ext uri="{FF2B5EF4-FFF2-40B4-BE49-F238E27FC236}">
                <a16:creationId xmlns:a16="http://schemas.microsoft.com/office/drawing/2014/main" id="{E180980F-CABD-4158-A780-0CC0541CA26C}"/>
              </a:ext>
            </a:extLst>
          </p:cNvPr>
          <p:cNvSpPr/>
          <p:nvPr/>
        </p:nvSpPr>
        <p:spPr>
          <a:xfrm>
            <a:off x="5303734" y="-597913"/>
            <a:ext cx="726560" cy="37214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&gt;</a:t>
            </a:r>
          </a:p>
        </p:txBody>
      </p:sp>
      <p:sp>
        <p:nvSpPr>
          <p:cNvPr id="21" name="Rechthoek: afgeronde hoeken 20">
            <a:extLst>
              <a:ext uri="{FF2B5EF4-FFF2-40B4-BE49-F238E27FC236}">
                <a16:creationId xmlns:a16="http://schemas.microsoft.com/office/drawing/2014/main" id="{E9586DCC-7A2A-4E9E-AAA4-9BF1BA6056B0}"/>
              </a:ext>
            </a:extLst>
          </p:cNvPr>
          <p:cNvSpPr/>
          <p:nvPr/>
        </p:nvSpPr>
        <p:spPr>
          <a:xfrm>
            <a:off x="97654" y="-595700"/>
            <a:ext cx="665825" cy="372140"/>
          </a:xfrm>
          <a:prstGeom prst="roundRect">
            <a:avLst/>
          </a:prstGeom>
          <a:solidFill>
            <a:srgbClr val="66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400" dirty="0"/>
              <a:t>ALPHA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840EFEF1-9B9A-4A80-9F2C-B5C9E6662989}"/>
              </a:ext>
            </a:extLst>
          </p:cNvPr>
          <p:cNvSpPr txBox="1"/>
          <p:nvPr/>
        </p:nvSpPr>
        <p:spPr>
          <a:xfrm>
            <a:off x="850605" y="3646967"/>
            <a:ext cx="34024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Weergeven grafiek:</a:t>
            </a:r>
          </a:p>
          <a:p>
            <a:endParaRPr lang="nl-BE" dirty="0"/>
          </a:p>
          <a:p>
            <a:endParaRPr lang="nl-BE" dirty="0"/>
          </a:p>
          <a:p>
            <a:r>
              <a:rPr lang="nl-BE" dirty="0"/>
              <a:t> Grafiek lezen: </a:t>
            </a:r>
          </a:p>
        </p:txBody>
      </p:sp>
      <p:sp>
        <p:nvSpPr>
          <p:cNvPr id="35" name="Rechthoek: afgeronde hoeken 34">
            <a:extLst>
              <a:ext uri="{FF2B5EF4-FFF2-40B4-BE49-F238E27FC236}">
                <a16:creationId xmlns:a16="http://schemas.microsoft.com/office/drawing/2014/main" id="{F6727CB1-8CEC-4F4A-982F-943EE433A13F}"/>
              </a:ext>
            </a:extLst>
          </p:cNvPr>
          <p:cNvSpPr/>
          <p:nvPr/>
        </p:nvSpPr>
        <p:spPr>
          <a:xfrm>
            <a:off x="6851149" y="-600103"/>
            <a:ext cx="935427" cy="37214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600" dirty="0" err="1"/>
              <a:t>Window</a:t>
            </a:r>
            <a:endParaRPr lang="nl-BE" sz="1600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A07C31EE-C4A6-4DF9-9206-C9924D06F3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1404" y="-2098822"/>
            <a:ext cx="2724150" cy="1847850"/>
          </a:xfrm>
          <a:prstGeom prst="rect">
            <a:avLst/>
          </a:prstGeom>
        </p:spPr>
      </p:pic>
      <p:sp>
        <p:nvSpPr>
          <p:cNvPr id="36" name="Rechthoek: afgeronde hoeken 35">
            <a:extLst>
              <a:ext uri="{FF2B5EF4-FFF2-40B4-BE49-F238E27FC236}">
                <a16:creationId xmlns:a16="http://schemas.microsoft.com/office/drawing/2014/main" id="{710302B3-E39D-4D17-8F44-FAEBF1C0BB86}"/>
              </a:ext>
            </a:extLst>
          </p:cNvPr>
          <p:cNvSpPr/>
          <p:nvPr/>
        </p:nvSpPr>
        <p:spPr>
          <a:xfrm>
            <a:off x="2917102" y="3652922"/>
            <a:ext cx="935427" cy="37214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600" dirty="0" err="1"/>
              <a:t>Graph</a:t>
            </a:r>
            <a:endParaRPr lang="nl-BE" sz="1600" dirty="0"/>
          </a:p>
        </p:txBody>
      </p:sp>
      <p:sp>
        <p:nvSpPr>
          <p:cNvPr id="37" name="Rechthoek: afgeronde hoeken 36">
            <a:extLst>
              <a:ext uri="{FF2B5EF4-FFF2-40B4-BE49-F238E27FC236}">
                <a16:creationId xmlns:a16="http://schemas.microsoft.com/office/drawing/2014/main" id="{3B1B4D2F-9113-49BC-BCA5-B80DCE50C16C}"/>
              </a:ext>
            </a:extLst>
          </p:cNvPr>
          <p:cNvSpPr/>
          <p:nvPr/>
        </p:nvSpPr>
        <p:spPr>
          <a:xfrm>
            <a:off x="2367754" y="4475173"/>
            <a:ext cx="935427" cy="37214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600" dirty="0" err="1"/>
              <a:t>Trace</a:t>
            </a:r>
            <a:endParaRPr lang="nl-BE" sz="1600" dirty="0"/>
          </a:p>
        </p:txBody>
      </p:sp>
      <p:sp>
        <p:nvSpPr>
          <p:cNvPr id="38" name="Rechthoek: afgeronde hoeken 37">
            <a:extLst>
              <a:ext uri="{FF2B5EF4-FFF2-40B4-BE49-F238E27FC236}">
                <a16:creationId xmlns:a16="http://schemas.microsoft.com/office/drawing/2014/main" id="{D1CE2F72-AF80-4897-88C7-2FBC38FB65B1}"/>
              </a:ext>
            </a:extLst>
          </p:cNvPr>
          <p:cNvSpPr/>
          <p:nvPr/>
        </p:nvSpPr>
        <p:spPr>
          <a:xfrm>
            <a:off x="3382785" y="4477362"/>
            <a:ext cx="726560" cy="37214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42436780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AD55A8-E53F-4977-B208-871D2F590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Grafisch weergeven van gegevens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A5DF02E-7630-4EF3-BA4F-C8E9E951100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1" y="1171853"/>
            <a:ext cx="8302752" cy="209234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BE" dirty="0"/>
              <a:t>Casus: In een sportclub hebben de 24 spelers van een voetbalploeg de volgende leeftijd: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  <a:p>
            <a:r>
              <a:rPr lang="nl-BE" b="1" dirty="0"/>
              <a:t>Weergeven als Histogram</a:t>
            </a:r>
          </a:p>
          <a:p>
            <a:pPr marL="0" indent="0">
              <a:buNone/>
            </a:pPr>
            <a:endParaRPr lang="nl-BE" dirty="0"/>
          </a:p>
          <a:p>
            <a:endParaRPr lang="nl-BE" dirty="0"/>
          </a:p>
          <a:p>
            <a:endParaRPr lang="nl-BE" dirty="0"/>
          </a:p>
        </p:txBody>
      </p:sp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28C6E028-174E-4CF5-8F6B-4AC7B74B39E8}"/>
              </a:ext>
            </a:extLst>
          </p:cNvPr>
          <p:cNvGraphicFramePr>
            <a:graphicFrameLocks noGrp="1"/>
          </p:cNvGraphicFramePr>
          <p:nvPr/>
        </p:nvGraphicFramePr>
        <p:xfrm>
          <a:off x="789126" y="1971418"/>
          <a:ext cx="8127996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7333">
                  <a:extLst>
                    <a:ext uri="{9D8B030D-6E8A-4147-A177-3AD203B41FA5}">
                      <a16:colId xmlns:a16="http://schemas.microsoft.com/office/drawing/2014/main" val="2800812535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3879023755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1829297858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1991501158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882618969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259270023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1606795989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3625708819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3756841391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859958626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3232533232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39349292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BE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4470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7068021"/>
                  </a:ext>
                </a:extLst>
              </a:tr>
            </a:tbl>
          </a:graphicData>
        </a:graphic>
      </p:graphicFrame>
      <p:sp>
        <p:nvSpPr>
          <p:cNvPr id="9" name="Rechthoek: afgeronde hoeken 8">
            <a:extLst>
              <a:ext uri="{FF2B5EF4-FFF2-40B4-BE49-F238E27FC236}">
                <a16:creationId xmlns:a16="http://schemas.microsoft.com/office/drawing/2014/main" id="{FF95B6FD-8970-4965-B264-54019BC3D860}"/>
              </a:ext>
            </a:extLst>
          </p:cNvPr>
          <p:cNvSpPr/>
          <p:nvPr/>
        </p:nvSpPr>
        <p:spPr>
          <a:xfrm>
            <a:off x="829339" y="-606056"/>
            <a:ext cx="659219" cy="372140"/>
          </a:xfrm>
          <a:prstGeom prst="roundRect">
            <a:avLst/>
          </a:prstGeom>
          <a:solidFill>
            <a:srgbClr val="00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2ND</a:t>
            </a:r>
          </a:p>
        </p:txBody>
      </p:sp>
      <p:sp>
        <p:nvSpPr>
          <p:cNvPr id="10" name="Rechthoek: afgeronde hoeken 9">
            <a:extLst>
              <a:ext uri="{FF2B5EF4-FFF2-40B4-BE49-F238E27FC236}">
                <a16:creationId xmlns:a16="http://schemas.microsoft.com/office/drawing/2014/main" id="{D57E4912-BE8A-440D-B010-C8E87B1E6F7E}"/>
              </a:ext>
            </a:extLst>
          </p:cNvPr>
          <p:cNvSpPr/>
          <p:nvPr/>
        </p:nvSpPr>
        <p:spPr>
          <a:xfrm>
            <a:off x="1532774" y="-593634"/>
            <a:ext cx="659219" cy="37214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STAT</a:t>
            </a:r>
          </a:p>
        </p:txBody>
      </p:sp>
      <p:sp>
        <p:nvSpPr>
          <p:cNvPr id="12" name="Rechthoek: afgeronde hoeken 11">
            <a:extLst>
              <a:ext uri="{FF2B5EF4-FFF2-40B4-BE49-F238E27FC236}">
                <a16:creationId xmlns:a16="http://schemas.microsoft.com/office/drawing/2014/main" id="{3D3E99C7-0DA4-4741-AE92-7159DC571549}"/>
              </a:ext>
            </a:extLst>
          </p:cNvPr>
          <p:cNvSpPr/>
          <p:nvPr/>
        </p:nvSpPr>
        <p:spPr>
          <a:xfrm>
            <a:off x="3030280" y="-606057"/>
            <a:ext cx="659219" cy="37214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" name="Rechthoek: afgeronde hoeken 12">
            <a:extLst>
              <a:ext uri="{FF2B5EF4-FFF2-40B4-BE49-F238E27FC236}">
                <a16:creationId xmlns:a16="http://schemas.microsoft.com/office/drawing/2014/main" id="{B974CEE6-87F9-411C-AF6C-71094A160282}"/>
              </a:ext>
            </a:extLst>
          </p:cNvPr>
          <p:cNvSpPr/>
          <p:nvPr/>
        </p:nvSpPr>
        <p:spPr>
          <a:xfrm>
            <a:off x="3756838" y="-602513"/>
            <a:ext cx="659219" cy="37214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CC6B9C24-4C2C-4F47-A3AD-F919F8E3A398}"/>
              </a:ext>
            </a:extLst>
          </p:cNvPr>
          <p:cNvSpPr/>
          <p:nvPr/>
        </p:nvSpPr>
        <p:spPr>
          <a:xfrm>
            <a:off x="718962" y="2764572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nl-BE" sz="2000" dirty="0">
              <a:latin typeface="Helvetica" panose="020B0500000000000000" pitchFamily="34" charset="0"/>
            </a:endParaRPr>
          </a:p>
          <a:p>
            <a:endParaRPr lang="nl-BE" sz="2000" dirty="0">
              <a:latin typeface="Helvetica" panose="020B0500000000000000" pitchFamily="34" charset="0"/>
            </a:endParaRPr>
          </a:p>
          <a:p>
            <a:endParaRPr lang="nl-BE" sz="2000" dirty="0">
              <a:latin typeface="Helvetica" panose="020B0500000000000000" pitchFamily="34" charset="0"/>
            </a:endParaRPr>
          </a:p>
          <a:p>
            <a:endParaRPr lang="nl-BE" sz="2000" dirty="0">
              <a:latin typeface="Helvetica" panose="020B0500000000000000" pitchFamily="34" charset="0"/>
            </a:endParaRPr>
          </a:p>
          <a:p>
            <a:endParaRPr lang="nl-BE" sz="2000" dirty="0">
              <a:latin typeface="Helvetica" panose="020B0500000000000000" pitchFamily="34" charset="0"/>
            </a:endParaRPr>
          </a:p>
        </p:txBody>
      </p:sp>
      <p:sp>
        <p:nvSpPr>
          <p:cNvPr id="16" name="Rechthoek: afgeronde hoeken 15">
            <a:extLst>
              <a:ext uri="{FF2B5EF4-FFF2-40B4-BE49-F238E27FC236}">
                <a16:creationId xmlns:a16="http://schemas.microsoft.com/office/drawing/2014/main" id="{E7059611-0AB4-4C72-869F-FB25B9A6C7ED}"/>
              </a:ext>
            </a:extLst>
          </p:cNvPr>
          <p:cNvSpPr/>
          <p:nvPr/>
        </p:nvSpPr>
        <p:spPr>
          <a:xfrm>
            <a:off x="2307721" y="-602158"/>
            <a:ext cx="659219" cy="37214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93DA1F8E-5FAA-446A-80AD-7C6095A47BC0}"/>
              </a:ext>
            </a:extLst>
          </p:cNvPr>
          <p:cNvSpPr txBox="1"/>
          <p:nvPr/>
        </p:nvSpPr>
        <p:spPr>
          <a:xfrm>
            <a:off x="2350250" y="-910502"/>
            <a:ext cx="584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>
                <a:solidFill>
                  <a:srgbClr val="0099FF"/>
                </a:solidFill>
                <a:latin typeface="Helvetica" panose="020B0500000000000000" pitchFamily="34" charset="0"/>
              </a:rPr>
              <a:t>L1</a:t>
            </a:r>
          </a:p>
        </p:txBody>
      </p:sp>
      <p:sp>
        <p:nvSpPr>
          <p:cNvPr id="18" name="Rechthoek: afgeronde hoeken 17">
            <a:extLst>
              <a:ext uri="{FF2B5EF4-FFF2-40B4-BE49-F238E27FC236}">
                <a16:creationId xmlns:a16="http://schemas.microsoft.com/office/drawing/2014/main" id="{4C468AAC-E416-4C43-A5FC-0555C4570B70}"/>
              </a:ext>
            </a:extLst>
          </p:cNvPr>
          <p:cNvSpPr/>
          <p:nvPr/>
        </p:nvSpPr>
        <p:spPr>
          <a:xfrm>
            <a:off x="6078517" y="-596558"/>
            <a:ext cx="668512" cy="37214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600" dirty="0"/>
              <a:t>Enter</a:t>
            </a:r>
          </a:p>
        </p:txBody>
      </p:sp>
      <p:sp>
        <p:nvSpPr>
          <p:cNvPr id="19" name="Rechthoek: afgeronde hoeken 18">
            <a:extLst>
              <a:ext uri="{FF2B5EF4-FFF2-40B4-BE49-F238E27FC236}">
                <a16:creationId xmlns:a16="http://schemas.microsoft.com/office/drawing/2014/main" id="{514EC711-C9A1-48BD-A405-1E4F8670B31C}"/>
              </a:ext>
            </a:extLst>
          </p:cNvPr>
          <p:cNvSpPr/>
          <p:nvPr/>
        </p:nvSpPr>
        <p:spPr>
          <a:xfrm rot="10800000">
            <a:off x="4512527" y="-606553"/>
            <a:ext cx="726560" cy="37214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^</a:t>
            </a:r>
          </a:p>
        </p:txBody>
      </p:sp>
      <p:sp>
        <p:nvSpPr>
          <p:cNvPr id="20" name="Rechthoek: afgeronde hoeken 19">
            <a:extLst>
              <a:ext uri="{FF2B5EF4-FFF2-40B4-BE49-F238E27FC236}">
                <a16:creationId xmlns:a16="http://schemas.microsoft.com/office/drawing/2014/main" id="{E180980F-CABD-4158-A780-0CC0541CA26C}"/>
              </a:ext>
            </a:extLst>
          </p:cNvPr>
          <p:cNvSpPr/>
          <p:nvPr/>
        </p:nvSpPr>
        <p:spPr>
          <a:xfrm>
            <a:off x="5303734" y="-597913"/>
            <a:ext cx="726560" cy="37214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&gt;</a:t>
            </a:r>
          </a:p>
        </p:txBody>
      </p:sp>
      <p:sp>
        <p:nvSpPr>
          <p:cNvPr id="21" name="Rechthoek: afgeronde hoeken 20">
            <a:extLst>
              <a:ext uri="{FF2B5EF4-FFF2-40B4-BE49-F238E27FC236}">
                <a16:creationId xmlns:a16="http://schemas.microsoft.com/office/drawing/2014/main" id="{E9586DCC-7A2A-4E9E-AAA4-9BF1BA6056B0}"/>
              </a:ext>
            </a:extLst>
          </p:cNvPr>
          <p:cNvSpPr/>
          <p:nvPr/>
        </p:nvSpPr>
        <p:spPr>
          <a:xfrm>
            <a:off x="97654" y="-595700"/>
            <a:ext cx="665825" cy="372140"/>
          </a:xfrm>
          <a:prstGeom prst="roundRect">
            <a:avLst/>
          </a:prstGeom>
          <a:solidFill>
            <a:srgbClr val="66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400" dirty="0"/>
              <a:t>ALPHA</a:t>
            </a:r>
          </a:p>
        </p:txBody>
      </p:sp>
      <p:sp>
        <p:nvSpPr>
          <p:cNvPr id="35" name="Rechthoek: afgeronde hoeken 34">
            <a:extLst>
              <a:ext uri="{FF2B5EF4-FFF2-40B4-BE49-F238E27FC236}">
                <a16:creationId xmlns:a16="http://schemas.microsoft.com/office/drawing/2014/main" id="{F6727CB1-8CEC-4F4A-982F-943EE433A13F}"/>
              </a:ext>
            </a:extLst>
          </p:cNvPr>
          <p:cNvSpPr/>
          <p:nvPr/>
        </p:nvSpPr>
        <p:spPr>
          <a:xfrm>
            <a:off x="6851149" y="-600103"/>
            <a:ext cx="935427" cy="37214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600" dirty="0" err="1"/>
              <a:t>Window</a:t>
            </a:r>
            <a:endParaRPr lang="nl-BE" sz="1600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A07C31EE-C4A6-4DF9-9206-C9924D06F3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1404" y="-2098822"/>
            <a:ext cx="2724150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5721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AD55A8-E53F-4977-B208-871D2F590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Grafisch weergeven van gegevens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A5DF02E-7630-4EF3-BA4F-C8E9E951100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1" y="1171853"/>
            <a:ext cx="8302752" cy="209234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BE" dirty="0"/>
              <a:t>Casus: In een sportclub hebben de 24 spelers van een voetbalploeg de volgende leeftijd: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  <a:p>
            <a:r>
              <a:rPr lang="nl-BE" b="1" dirty="0"/>
              <a:t>Weergeven als Histogram</a:t>
            </a:r>
          </a:p>
          <a:p>
            <a:pPr marL="0" indent="0">
              <a:buNone/>
            </a:pPr>
            <a:endParaRPr lang="nl-BE" dirty="0"/>
          </a:p>
          <a:p>
            <a:endParaRPr lang="nl-BE" dirty="0"/>
          </a:p>
          <a:p>
            <a:endParaRPr lang="nl-BE" dirty="0"/>
          </a:p>
        </p:txBody>
      </p:sp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28C6E028-174E-4CF5-8F6B-4AC7B74B39E8}"/>
              </a:ext>
            </a:extLst>
          </p:cNvPr>
          <p:cNvGraphicFramePr>
            <a:graphicFrameLocks noGrp="1"/>
          </p:cNvGraphicFramePr>
          <p:nvPr/>
        </p:nvGraphicFramePr>
        <p:xfrm>
          <a:off x="789126" y="1971418"/>
          <a:ext cx="8127996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7333">
                  <a:extLst>
                    <a:ext uri="{9D8B030D-6E8A-4147-A177-3AD203B41FA5}">
                      <a16:colId xmlns:a16="http://schemas.microsoft.com/office/drawing/2014/main" val="2800812535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3879023755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1829297858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1991501158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882618969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259270023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1606795989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3625708819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3756841391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859958626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3232533232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39349292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BE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4470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7068021"/>
                  </a:ext>
                </a:extLst>
              </a:tr>
            </a:tbl>
          </a:graphicData>
        </a:graphic>
      </p:graphicFrame>
      <p:sp>
        <p:nvSpPr>
          <p:cNvPr id="9" name="Rechthoek: afgeronde hoeken 8">
            <a:extLst>
              <a:ext uri="{FF2B5EF4-FFF2-40B4-BE49-F238E27FC236}">
                <a16:creationId xmlns:a16="http://schemas.microsoft.com/office/drawing/2014/main" id="{FF95B6FD-8970-4965-B264-54019BC3D860}"/>
              </a:ext>
            </a:extLst>
          </p:cNvPr>
          <p:cNvSpPr/>
          <p:nvPr/>
        </p:nvSpPr>
        <p:spPr>
          <a:xfrm>
            <a:off x="829339" y="-606056"/>
            <a:ext cx="659219" cy="372140"/>
          </a:xfrm>
          <a:prstGeom prst="roundRect">
            <a:avLst/>
          </a:prstGeom>
          <a:solidFill>
            <a:srgbClr val="00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2ND</a:t>
            </a:r>
          </a:p>
        </p:txBody>
      </p:sp>
      <p:sp>
        <p:nvSpPr>
          <p:cNvPr id="10" name="Rechthoek: afgeronde hoeken 9">
            <a:extLst>
              <a:ext uri="{FF2B5EF4-FFF2-40B4-BE49-F238E27FC236}">
                <a16:creationId xmlns:a16="http://schemas.microsoft.com/office/drawing/2014/main" id="{D57E4912-BE8A-440D-B010-C8E87B1E6F7E}"/>
              </a:ext>
            </a:extLst>
          </p:cNvPr>
          <p:cNvSpPr/>
          <p:nvPr/>
        </p:nvSpPr>
        <p:spPr>
          <a:xfrm>
            <a:off x="1532774" y="-593634"/>
            <a:ext cx="659219" cy="37214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STAT</a:t>
            </a:r>
          </a:p>
        </p:txBody>
      </p:sp>
      <p:sp>
        <p:nvSpPr>
          <p:cNvPr id="12" name="Rechthoek: afgeronde hoeken 11">
            <a:extLst>
              <a:ext uri="{FF2B5EF4-FFF2-40B4-BE49-F238E27FC236}">
                <a16:creationId xmlns:a16="http://schemas.microsoft.com/office/drawing/2014/main" id="{3D3E99C7-0DA4-4741-AE92-7159DC571549}"/>
              </a:ext>
            </a:extLst>
          </p:cNvPr>
          <p:cNvSpPr/>
          <p:nvPr/>
        </p:nvSpPr>
        <p:spPr>
          <a:xfrm>
            <a:off x="3030280" y="-606057"/>
            <a:ext cx="659219" cy="37214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" name="Rechthoek: afgeronde hoeken 12">
            <a:extLst>
              <a:ext uri="{FF2B5EF4-FFF2-40B4-BE49-F238E27FC236}">
                <a16:creationId xmlns:a16="http://schemas.microsoft.com/office/drawing/2014/main" id="{B974CEE6-87F9-411C-AF6C-71094A160282}"/>
              </a:ext>
            </a:extLst>
          </p:cNvPr>
          <p:cNvSpPr/>
          <p:nvPr/>
        </p:nvSpPr>
        <p:spPr>
          <a:xfrm>
            <a:off x="3756838" y="-602513"/>
            <a:ext cx="659219" cy="37214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CC6B9C24-4C2C-4F47-A3AD-F919F8E3A398}"/>
              </a:ext>
            </a:extLst>
          </p:cNvPr>
          <p:cNvSpPr/>
          <p:nvPr/>
        </p:nvSpPr>
        <p:spPr>
          <a:xfrm>
            <a:off x="718962" y="2764572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nl-BE" sz="2000" dirty="0">
              <a:latin typeface="Helvetica" panose="020B0500000000000000" pitchFamily="34" charset="0"/>
            </a:endParaRPr>
          </a:p>
          <a:p>
            <a:endParaRPr lang="nl-BE" sz="2000" dirty="0">
              <a:latin typeface="Helvetica" panose="020B0500000000000000" pitchFamily="34" charset="0"/>
            </a:endParaRPr>
          </a:p>
          <a:p>
            <a:endParaRPr lang="nl-BE" sz="2000" dirty="0">
              <a:latin typeface="Helvetica" panose="020B0500000000000000" pitchFamily="34" charset="0"/>
            </a:endParaRPr>
          </a:p>
          <a:p>
            <a:endParaRPr lang="nl-BE" sz="2000" dirty="0">
              <a:latin typeface="Helvetica" panose="020B0500000000000000" pitchFamily="34" charset="0"/>
            </a:endParaRPr>
          </a:p>
          <a:p>
            <a:endParaRPr lang="nl-BE" sz="2000" dirty="0">
              <a:latin typeface="Helvetica" panose="020B0500000000000000" pitchFamily="34" charset="0"/>
            </a:endParaRPr>
          </a:p>
        </p:txBody>
      </p:sp>
      <p:sp>
        <p:nvSpPr>
          <p:cNvPr id="16" name="Rechthoek: afgeronde hoeken 15">
            <a:extLst>
              <a:ext uri="{FF2B5EF4-FFF2-40B4-BE49-F238E27FC236}">
                <a16:creationId xmlns:a16="http://schemas.microsoft.com/office/drawing/2014/main" id="{E7059611-0AB4-4C72-869F-FB25B9A6C7ED}"/>
              </a:ext>
            </a:extLst>
          </p:cNvPr>
          <p:cNvSpPr/>
          <p:nvPr/>
        </p:nvSpPr>
        <p:spPr>
          <a:xfrm>
            <a:off x="2307721" y="-602158"/>
            <a:ext cx="659219" cy="37214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93DA1F8E-5FAA-446A-80AD-7C6095A47BC0}"/>
              </a:ext>
            </a:extLst>
          </p:cNvPr>
          <p:cNvSpPr txBox="1"/>
          <p:nvPr/>
        </p:nvSpPr>
        <p:spPr>
          <a:xfrm>
            <a:off x="2350250" y="-910502"/>
            <a:ext cx="584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>
                <a:solidFill>
                  <a:srgbClr val="0099FF"/>
                </a:solidFill>
                <a:latin typeface="Helvetica" panose="020B0500000000000000" pitchFamily="34" charset="0"/>
              </a:rPr>
              <a:t>L1</a:t>
            </a:r>
          </a:p>
        </p:txBody>
      </p:sp>
      <p:sp>
        <p:nvSpPr>
          <p:cNvPr id="18" name="Rechthoek: afgeronde hoeken 17">
            <a:extLst>
              <a:ext uri="{FF2B5EF4-FFF2-40B4-BE49-F238E27FC236}">
                <a16:creationId xmlns:a16="http://schemas.microsoft.com/office/drawing/2014/main" id="{4C468AAC-E416-4C43-A5FC-0555C4570B70}"/>
              </a:ext>
            </a:extLst>
          </p:cNvPr>
          <p:cNvSpPr/>
          <p:nvPr/>
        </p:nvSpPr>
        <p:spPr>
          <a:xfrm>
            <a:off x="6078517" y="-596558"/>
            <a:ext cx="668512" cy="37214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600" dirty="0"/>
              <a:t>Enter</a:t>
            </a:r>
          </a:p>
        </p:txBody>
      </p:sp>
      <p:sp>
        <p:nvSpPr>
          <p:cNvPr id="19" name="Rechthoek: afgeronde hoeken 18">
            <a:extLst>
              <a:ext uri="{FF2B5EF4-FFF2-40B4-BE49-F238E27FC236}">
                <a16:creationId xmlns:a16="http://schemas.microsoft.com/office/drawing/2014/main" id="{514EC711-C9A1-48BD-A405-1E4F8670B31C}"/>
              </a:ext>
            </a:extLst>
          </p:cNvPr>
          <p:cNvSpPr/>
          <p:nvPr/>
        </p:nvSpPr>
        <p:spPr>
          <a:xfrm rot="10800000">
            <a:off x="4512527" y="-606553"/>
            <a:ext cx="726560" cy="37214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^</a:t>
            </a:r>
          </a:p>
        </p:txBody>
      </p:sp>
      <p:sp>
        <p:nvSpPr>
          <p:cNvPr id="20" name="Rechthoek: afgeronde hoeken 19">
            <a:extLst>
              <a:ext uri="{FF2B5EF4-FFF2-40B4-BE49-F238E27FC236}">
                <a16:creationId xmlns:a16="http://schemas.microsoft.com/office/drawing/2014/main" id="{E180980F-CABD-4158-A780-0CC0541CA26C}"/>
              </a:ext>
            </a:extLst>
          </p:cNvPr>
          <p:cNvSpPr/>
          <p:nvPr/>
        </p:nvSpPr>
        <p:spPr>
          <a:xfrm>
            <a:off x="5303734" y="-597913"/>
            <a:ext cx="726560" cy="37214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&gt;</a:t>
            </a:r>
          </a:p>
        </p:txBody>
      </p:sp>
      <p:sp>
        <p:nvSpPr>
          <p:cNvPr id="21" name="Rechthoek: afgeronde hoeken 20">
            <a:extLst>
              <a:ext uri="{FF2B5EF4-FFF2-40B4-BE49-F238E27FC236}">
                <a16:creationId xmlns:a16="http://schemas.microsoft.com/office/drawing/2014/main" id="{E9586DCC-7A2A-4E9E-AAA4-9BF1BA6056B0}"/>
              </a:ext>
            </a:extLst>
          </p:cNvPr>
          <p:cNvSpPr/>
          <p:nvPr/>
        </p:nvSpPr>
        <p:spPr>
          <a:xfrm>
            <a:off x="97654" y="-595700"/>
            <a:ext cx="665825" cy="372140"/>
          </a:xfrm>
          <a:prstGeom prst="roundRect">
            <a:avLst/>
          </a:prstGeom>
          <a:solidFill>
            <a:srgbClr val="66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400" dirty="0"/>
              <a:t>ALPHA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840EFEF1-9B9A-4A80-9F2C-B5C9E6662989}"/>
              </a:ext>
            </a:extLst>
          </p:cNvPr>
          <p:cNvSpPr txBox="1"/>
          <p:nvPr/>
        </p:nvSpPr>
        <p:spPr>
          <a:xfrm>
            <a:off x="850605" y="3646967"/>
            <a:ext cx="34024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Scherminstellingen: </a:t>
            </a:r>
          </a:p>
          <a:p>
            <a:endParaRPr lang="nl-BE" dirty="0"/>
          </a:p>
          <a:p>
            <a:endParaRPr lang="nl-BE" dirty="0"/>
          </a:p>
          <a:p>
            <a:endParaRPr lang="nl-BE" dirty="0"/>
          </a:p>
        </p:txBody>
      </p:sp>
      <p:sp>
        <p:nvSpPr>
          <p:cNvPr id="34" name="Rechthoek: afgeronde hoeken 33">
            <a:extLst>
              <a:ext uri="{FF2B5EF4-FFF2-40B4-BE49-F238E27FC236}">
                <a16:creationId xmlns:a16="http://schemas.microsoft.com/office/drawing/2014/main" id="{744CF598-A313-46AE-936A-89EC9C897DEE}"/>
              </a:ext>
            </a:extLst>
          </p:cNvPr>
          <p:cNvSpPr/>
          <p:nvPr/>
        </p:nvSpPr>
        <p:spPr>
          <a:xfrm>
            <a:off x="3009252" y="3670642"/>
            <a:ext cx="935427" cy="37214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600" dirty="0" err="1"/>
              <a:t>Window</a:t>
            </a:r>
            <a:endParaRPr lang="nl-BE" sz="1600" dirty="0"/>
          </a:p>
        </p:txBody>
      </p:sp>
      <p:sp>
        <p:nvSpPr>
          <p:cNvPr id="35" name="Rechthoek: afgeronde hoeken 34">
            <a:extLst>
              <a:ext uri="{FF2B5EF4-FFF2-40B4-BE49-F238E27FC236}">
                <a16:creationId xmlns:a16="http://schemas.microsoft.com/office/drawing/2014/main" id="{F6727CB1-8CEC-4F4A-982F-943EE433A13F}"/>
              </a:ext>
            </a:extLst>
          </p:cNvPr>
          <p:cNvSpPr/>
          <p:nvPr/>
        </p:nvSpPr>
        <p:spPr>
          <a:xfrm>
            <a:off x="6851149" y="-600103"/>
            <a:ext cx="935427" cy="37214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600" dirty="0" err="1"/>
              <a:t>Window</a:t>
            </a:r>
            <a:endParaRPr lang="nl-BE" sz="1600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A07C31EE-C4A6-4DF9-9206-C9924D06F3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1404" y="-2098822"/>
            <a:ext cx="2724150" cy="184785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3CEB0279-146D-4775-96CE-C0EABFB146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7990" y="3645305"/>
            <a:ext cx="2724150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3888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AD55A8-E53F-4977-B208-871D2F590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Grafisch weergeven van gegevens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A5DF02E-7630-4EF3-BA4F-C8E9E951100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1" y="1171853"/>
            <a:ext cx="8302752" cy="209234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BE" dirty="0"/>
              <a:t>Casus: In een sportclub hebben de 24 spelers van een voetbalploeg de volgende leeftijd: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  <a:p>
            <a:r>
              <a:rPr lang="nl-BE" b="1" dirty="0"/>
              <a:t>Weergeven als Histogram</a:t>
            </a:r>
          </a:p>
          <a:p>
            <a:pPr marL="0" indent="0">
              <a:buNone/>
            </a:pPr>
            <a:endParaRPr lang="nl-BE" dirty="0"/>
          </a:p>
          <a:p>
            <a:endParaRPr lang="nl-BE" dirty="0"/>
          </a:p>
          <a:p>
            <a:endParaRPr lang="nl-BE" dirty="0"/>
          </a:p>
        </p:txBody>
      </p:sp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28C6E028-174E-4CF5-8F6B-4AC7B74B39E8}"/>
              </a:ext>
            </a:extLst>
          </p:cNvPr>
          <p:cNvGraphicFramePr>
            <a:graphicFrameLocks noGrp="1"/>
          </p:cNvGraphicFramePr>
          <p:nvPr/>
        </p:nvGraphicFramePr>
        <p:xfrm>
          <a:off x="789126" y="1971418"/>
          <a:ext cx="8127996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7333">
                  <a:extLst>
                    <a:ext uri="{9D8B030D-6E8A-4147-A177-3AD203B41FA5}">
                      <a16:colId xmlns:a16="http://schemas.microsoft.com/office/drawing/2014/main" val="2800812535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3879023755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1829297858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1991501158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882618969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259270023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1606795989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3625708819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3756841391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859958626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3232533232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39349292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BE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4470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7068021"/>
                  </a:ext>
                </a:extLst>
              </a:tr>
            </a:tbl>
          </a:graphicData>
        </a:graphic>
      </p:graphicFrame>
      <p:sp>
        <p:nvSpPr>
          <p:cNvPr id="9" name="Rechthoek: afgeronde hoeken 8">
            <a:extLst>
              <a:ext uri="{FF2B5EF4-FFF2-40B4-BE49-F238E27FC236}">
                <a16:creationId xmlns:a16="http://schemas.microsoft.com/office/drawing/2014/main" id="{FF95B6FD-8970-4965-B264-54019BC3D860}"/>
              </a:ext>
            </a:extLst>
          </p:cNvPr>
          <p:cNvSpPr/>
          <p:nvPr/>
        </p:nvSpPr>
        <p:spPr>
          <a:xfrm>
            <a:off x="829339" y="-606056"/>
            <a:ext cx="659219" cy="372140"/>
          </a:xfrm>
          <a:prstGeom prst="roundRect">
            <a:avLst/>
          </a:prstGeom>
          <a:solidFill>
            <a:srgbClr val="00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2ND</a:t>
            </a:r>
          </a:p>
        </p:txBody>
      </p:sp>
      <p:sp>
        <p:nvSpPr>
          <p:cNvPr id="10" name="Rechthoek: afgeronde hoeken 9">
            <a:extLst>
              <a:ext uri="{FF2B5EF4-FFF2-40B4-BE49-F238E27FC236}">
                <a16:creationId xmlns:a16="http://schemas.microsoft.com/office/drawing/2014/main" id="{D57E4912-BE8A-440D-B010-C8E87B1E6F7E}"/>
              </a:ext>
            </a:extLst>
          </p:cNvPr>
          <p:cNvSpPr/>
          <p:nvPr/>
        </p:nvSpPr>
        <p:spPr>
          <a:xfrm>
            <a:off x="1532774" y="-593634"/>
            <a:ext cx="659219" cy="37214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STAT</a:t>
            </a:r>
          </a:p>
        </p:txBody>
      </p:sp>
      <p:sp>
        <p:nvSpPr>
          <p:cNvPr id="12" name="Rechthoek: afgeronde hoeken 11">
            <a:extLst>
              <a:ext uri="{FF2B5EF4-FFF2-40B4-BE49-F238E27FC236}">
                <a16:creationId xmlns:a16="http://schemas.microsoft.com/office/drawing/2014/main" id="{3D3E99C7-0DA4-4741-AE92-7159DC571549}"/>
              </a:ext>
            </a:extLst>
          </p:cNvPr>
          <p:cNvSpPr/>
          <p:nvPr/>
        </p:nvSpPr>
        <p:spPr>
          <a:xfrm>
            <a:off x="3030280" y="-606057"/>
            <a:ext cx="659219" cy="37214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" name="Rechthoek: afgeronde hoeken 12">
            <a:extLst>
              <a:ext uri="{FF2B5EF4-FFF2-40B4-BE49-F238E27FC236}">
                <a16:creationId xmlns:a16="http://schemas.microsoft.com/office/drawing/2014/main" id="{B974CEE6-87F9-411C-AF6C-71094A160282}"/>
              </a:ext>
            </a:extLst>
          </p:cNvPr>
          <p:cNvSpPr/>
          <p:nvPr/>
        </p:nvSpPr>
        <p:spPr>
          <a:xfrm>
            <a:off x="3756838" y="-602513"/>
            <a:ext cx="659219" cy="37214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CC6B9C24-4C2C-4F47-A3AD-F919F8E3A398}"/>
              </a:ext>
            </a:extLst>
          </p:cNvPr>
          <p:cNvSpPr/>
          <p:nvPr/>
        </p:nvSpPr>
        <p:spPr>
          <a:xfrm>
            <a:off x="718962" y="2764572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nl-BE" sz="2000" dirty="0">
              <a:latin typeface="Helvetica" panose="020B0500000000000000" pitchFamily="34" charset="0"/>
            </a:endParaRPr>
          </a:p>
          <a:p>
            <a:endParaRPr lang="nl-BE" sz="2000" dirty="0">
              <a:latin typeface="Helvetica" panose="020B0500000000000000" pitchFamily="34" charset="0"/>
            </a:endParaRPr>
          </a:p>
          <a:p>
            <a:endParaRPr lang="nl-BE" sz="2000" dirty="0">
              <a:latin typeface="Helvetica" panose="020B0500000000000000" pitchFamily="34" charset="0"/>
            </a:endParaRPr>
          </a:p>
          <a:p>
            <a:endParaRPr lang="nl-BE" sz="2000" dirty="0">
              <a:latin typeface="Helvetica" panose="020B0500000000000000" pitchFamily="34" charset="0"/>
            </a:endParaRPr>
          </a:p>
          <a:p>
            <a:endParaRPr lang="nl-BE" sz="2000" dirty="0">
              <a:latin typeface="Helvetica" panose="020B0500000000000000" pitchFamily="34" charset="0"/>
            </a:endParaRPr>
          </a:p>
        </p:txBody>
      </p:sp>
      <p:sp>
        <p:nvSpPr>
          <p:cNvPr id="16" name="Rechthoek: afgeronde hoeken 15">
            <a:extLst>
              <a:ext uri="{FF2B5EF4-FFF2-40B4-BE49-F238E27FC236}">
                <a16:creationId xmlns:a16="http://schemas.microsoft.com/office/drawing/2014/main" id="{E7059611-0AB4-4C72-869F-FB25B9A6C7ED}"/>
              </a:ext>
            </a:extLst>
          </p:cNvPr>
          <p:cNvSpPr/>
          <p:nvPr/>
        </p:nvSpPr>
        <p:spPr>
          <a:xfrm>
            <a:off x="2307721" y="-602158"/>
            <a:ext cx="659219" cy="37214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93DA1F8E-5FAA-446A-80AD-7C6095A47BC0}"/>
              </a:ext>
            </a:extLst>
          </p:cNvPr>
          <p:cNvSpPr txBox="1"/>
          <p:nvPr/>
        </p:nvSpPr>
        <p:spPr>
          <a:xfrm>
            <a:off x="2350250" y="-910502"/>
            <a:ext cx="584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>
                <a:solidFill>
                  <a:srgbClr val="0099FF"/>
                </a:solidFill>
                <a:latin typeface="Helvetica" panose="020B0500000000000000" pitchFamily="34" charset="0"/>
              </a:rPr>
              <a:t>L1</a:t>
            </a:r>
          </a:p>
        </p:txBody>
      </p:sp>
      <p:sp>
        <p:nvSpPr>
          <p:cNvPr id="18" name="Rechthoek: afgeronde hoeken 17">
            <a:extLst>
              <a:ext uri="{FF2B5EF4-FFF2-40B4-BE49-F238E27FC236}">
                <a16:creationId xmlns:a16="http://schemas.microsoft.com/office/drawing/2014/main" id="{4C468AAC-E416-4C43-A5FC-0555C4570B70}"/>
              </a:ext>
            </a:extLst>
          </p:cNvPr>
          <p:cNvSpPr/>
          <p:nvPr/>
        </p:nvSpPr>
        <p:spPr>
          <a:xfrm>
            <a:off x="6078517" y="-596558"/>
            <a:ext cx="668512" cy="37214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600" dirty="0"/>
              <a:t>Enter</a:t>
            </a:r>
          </a:p>
        </p:txBody>
      </p:sp>
      <p:sp>
        <p:nvSpPr>
          <p:cNvPr id="19" name="Rechthoek: afgeronde hoeken 18">
            <a:extLst>
              <a:ext uri="{FF2B5EF4-FFF2-40B4-BE49-F238E27FC236}">
                <a16:creationId xmlns:a16="http://schemas.microsoft.com/office/drawing/2014/main" id="{514EC711-C9A1-48BD-A405-1E4F8670B31C}"/>
              </a:ext>
            </a:extLst>
          </p:cNvPr>
          <p:cNvSpPr/>
          <p:nvPr/>
        </p:nvSpPr>
        <p:spPr>
          <a:xfrm rot="10800000">
            <a:off x="4512527" y="-606553"/>
            <a:ext cx="726560" cy="37214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^</a:t>
            </a:r>
          </a:p>
        </p:txBody>
      </p:sp>
      <p:sp>
        <p:nvSpPr>
          <p:cNvPr id="20" name="Rechthoek: afgeronde hoeken 19">
            <a:extLst>
              <a:ext uri="{FF2B5EF4-FFF2-40B4-BE49-F238E27FC236}">
                <a16:creationId xmlns:a16="http://schemas.microsoft.com/office/drawing/2014/main" id="{E180980F-CABD-4158-A780-0CC0541CA26C}"/>
              </a:ext>
            </a:extLst>
          </p:cNvPr>
          <p:cNvSpPr/>
          <p:nvPr/>
        </p:nvSpPr>
        <p:spPr>
          <a:xfrm>
            <a:off x="5303734" y="-597913"/>
            <a:ext cx="726560" cy="37214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&gt;</a:t>
            </a:r>
          </a:p>
        </p:txBody>
      </p:sp>
      <p:sp>
        <p:nvSpPr>
          <p:cNvPr id="21" name="Rechthoek: afgeronde hoeken 20">
            <a:extLst>
              <a:ext uri="{FF2B5EF4-FFF2-40B4-BE49-F238E27FC236}">
                <a16:creationId xmlns:a16="http://schemas.microsoft.com/office/drawing/2014/main" id="{E9586DCC-7A2A-4E9E-AAA4-9BF1BA6056B0}"/>
              </a:ext>
            </a:extLst>
          </p:cNvPr>
          <p:cNvSpPr/>
          <p:nvPr/>
        </p:nvSpPr>
        <p:spPr>
          <a:xfrm>
            <a:off x="97654" y="-595700"/>
            <a:ext cx="665825" cy="372140"/>
          </a:xfrm>
          <a:prstGeom prst="roundRect">
            <a:avLst/>
          </a:prstGeom>
          <a:solidFill>
            <a:srgbClr val="66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400" dirty="0"/>
              <a:t>ALPHA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840EFEF1-9B9A-4A80-9F2C-B5C9E6662989}"/>
              </a:ext>
            </a:extLst>
          </p:cNvPr>
          <p:cNvSpPr txBox="1"/>
          <p:nvPr/>
        </p:nvSpPr>
        <p:spPr>
          <a:xfrm>
            <a:off x="850605" y="3646967"/>
            <a:ext cx="34024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Weergeven grafiek:</a:t>
            </a:r>
          </a:p>
          <a:p>
            <a:endParaRPr lang="nl-BE" dirty="0"/>
          </a:p>
          <a:p>
            <a:endParaRPr lang="nl-BE" dirty="0"/>
          </a:p>
          <a:p>
            <a:r>
              <a:rPr lang="nl-BE" dirty="0"/>
              <a:t> Grafiek lezen: </a:t>
            </a:r>
          </a:p>
        </p:txBody>
      </p:sp>
      <p:sp>
        <p:nvSpPr>
          <p:cNvPr id="35" name="Rechthoek: afgeronde hoeken 34">
            <a:extLst>
              <a:ext uri="{FF2B5EF4-FFF2-40B4-BE49-F238E27FC236}">
                <a16:creationId xmlns:a16="http://schemas.microsoft.com/office/drawing/2014/main" id="{F6727CB1-8CEC-4F4A-982F-943EE433A13F}"/>
              </a:ext>
            </a:extLst>
          </p:cNvPr>
          <p:cNvSpPr/>
          <p:nvPr/>
        </p:nvSpPr>
        <p:spPr>
          <a:xfrm>
            <a:off x="6851149" y="-600103"/>
            <a:ext cx="935427" cy="37214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600" dirty="0" err="1"/>
              <a:t>Window</a:t>
            </a:r>
            <a:endParaRPr lang="nl-BE" sz="1600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A07C31EE-C4A6-4DF9-9206-C9924D06F3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1404" y="-2098822"/>
            <a:ext cx="2724150" cy="1847850"/>
          </a:xfrm>
          <a:prstGeom prst="rect">
            <a:avLst/>
          </a:prstGeom>
        </p:spPr>
      </p:pic>
      <p:sp>
        <p:nvSpPr>
          <p:cNvPr id="36" name="Rechthoek: afgeronde hoeken 35">
            <a:extLst>
              <a:ext uri="{FF2B5EF4-FFF2-40B4-BE49-F238E27FC236}">
                <a16:creationId xmlns:a16="http://schemas.microsoft.com/office/drawing/2014/main" id="{710302B3-E39D-4D17-8F44-FAEBF1C0BB86}"/>
              </a:ext>
            </a:extLst>
          </p:cNvPr>
          <p:cNvSpPr/>
          <p:nvPr/>
        </p:nvSpPr>
        <p:spPr>
          <a:xfrm>
            <a:off x="2917102" y="3652922"/>
            <a:ext cx="935427" cy="37214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600" dirty="0" err="1"/>
              <a:t>Graph</a:t>
            </a:r>
            <a:endParaRPr lang="nl-BE" sz="1600" dirty="0"/>
          </a:p>
        </p:txBody>
      </p:sp>
      <p:sp>
        <p:nvSpPr>
          <p:cNvPr id="37" name="Rechthoek: afgeronde hoeken 36">
            <a:extLst>
              <a:ext uri="{FF2B5EF4-FFF2-40B4-BE49-F238E27FC236}">
                <a16:creationId xmlns:a16="http://schemas.microsoft.com/office/drawing/2014/main" id="{3B1B4D2F-9113-49BC-BCA5-B80DCE50C16C}"/>
              </a:ext>
            </a:extLst>
          </p:cNvPr>
          <p:cNvSpPr/>
          <p:nvPr/>
        </p:nvSpPr>
        <p:spPr>
          <a:xfrm>
            <a:off x="2367754" y="4475173"/>
            <a:ext cx="935427" cy="37214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600" dirty="0" err="1"/>
              <a:t>Trace</a:t>
            </a:r>
            <a:endParaRPr lang="nl-BE" sz="1600" dirty="0"/>
          </a:p>
        </p:txBody>
      </p:sp>
      <p:sp>
        <p:nvSpPr>
          <p:cNvPr id="38" name="Rechthoek: afgeronde hoeken 37">
            <a:extLst>
              <a:ext uri="{FF2B5EF4-FFF2-40B4-BE49-F238E27FC236}">
                <a16:creationId xmlns:a16="http://schemas.microsoft.com/office/drawing/2014/main" id="{D1CE2F72-AF80-4897-88C7-2FBC38FB65B1}"/>
              </a:ext>
            </a:extLst>
          </p:cNvPr>
          <p:cNvSpPr/>
          <p:nvPr/>
        </p:nvSpPr>
        <p:spPr>
          <a:xfrm>
            <a:off x="3382785" y="4477362"/>
            <a:ext cx="726560" cy="37214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29558430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AD55A8-E53F-4977-B208-871D2F590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Grafisch weergeven van gegevens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A5DF02E-7630-4EF3-BA4F-C8E9E951100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1" y="1171853"/>
            <a:ext cx="8302752" cy="209234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BE" dirty="0"/>
              <a:t>Casus: In een sportclub hebben de 24 spelers van een voetbalploeg de volgende leeftijd: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  <a:p>
            <a:r>
              <a:rPr lang="nl-BE" b="1" dirty="0"/>
              <a:t>Weergeven in een </a:t>
            </a:r>
            <a:r>
              <a:rPr lang="nl-BE" b="1" dirty="0" err="1"/>
              <a:t>boxplot</a:t>
            </a:r>
            <a:endParaRPr lang="nl-BE" b="1" dirty="0"/>
          </a:p>
          <a:p>
            <a:pPr marL="0" indent="0">
              <a:buNone/>
            </a:pPr>
            <a:endParaRPr lang="nl-BE" dirty="0"/>
          </a:p>
          <a:p>
            <a:endParaRPr lang="nl-BE" dirty="0"/>
          </a:p>
          <a:p>
            <a:endParaRPr lang="nl-BE" dirty="0"/>
          </a:p>
        </p:txBody>
      </p:sp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28C6E028-174E-4CF5-8F6B-4AC7B74B39E8}"/>
              </a:ext>
            </a:extLst>
          </p:cNvPr>
          <p:cNvGraphicFramePr>
            <a:graphicFrameLocks noGrp="1"/>
          </p:cNvGraphicFramePr>
          <p:nvPr/>
        </p:nvGraphicFramePr>
        <p:xfrm>
          <a:off x="789126" y="1971418"/>
          <a:ext cx="8127996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7333">
                  <a:extLst>
                    <a:ext uri="{9D8B030D-6E8A-4147-A177-3AD203B41FA5}">
                      <a16:colId xmlns:a16="http://schemas.microsoft.com/office/drawing/2014/main" val="2800812535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3879023755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1829297858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1991501158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882618969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259270023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1606795989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3625708819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3756841391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859958626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3232533232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39349292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BE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4470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7068021"/>
                  </a:ext>
                </a:extLst>
              </a:tr>
            </a:tbl>
          </a:graphicData>
        </a:graphic>
      </p:graphicFrame>
      <p:sp>
        <p:nvSpPr>
          <p:cNvPr id="9" name="Rechthoek: afgeronde hoeken 8">
            <a:extLst>
              <a:ext uri="{FF2B5EF4-FFF2-40B4-BE49-F238E27FC236}">
                <a16:creationId xmlns:a16="http://schemas.microsoft.com/office/drawing/2014/main" id="{FF95B6FD-8970-4965-B264-54019BC3D860}"/>
              </a:ext>
            </a:extLst>
          </p:cNvPr>
          <p:cNvSpPr/>
          <p:nvPr/>
        </p:nvSpPr>
        <p:spPr>
          <a:xfrm>
            <a:off x="829339" y="-606056"/>
            <a:ext cx="659219" cy="372140"/>
          </a:xfrm>
          <a:prstGeom prst="roundRect">
            <a:avLst/>
          </a:prstGeom>
          <a:solidFill>
            <a:srgbClr val="00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2ND</a:t>
            </a:r>
          </a:p>
        </p:txBody>
      </p:sp>
      <p:sp>
        <p:nvSpPr>
          <p:cNvPr id="10" name="Rechthoek: afgeronde hoeken 9">
            <a:extLst>
              <a:ext uri="{FF2B5EF4-FFF2-40B4-BE49-F238E27FC236}">
                <a16:creationId xmlns:a16="http://schemas.microsoft.com/office/drawing/2014/main" id="{D57E4912-BE8A-440D-B010-C8E87B1E6F7E}"/>
              </a:ext>
            </a:extLst>
          </p:cNvPr>
          <p:cNvSpPr/>
          <p:nvPr/>
        </p:nvSpPr>
        <p:spPr>
          <a:xfrm>
            <a:off x="1532774" y="-593634"/>
            <a:ext cx="659219" cy="37214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STAT</a:t>
            </a:r>
          </a:p>
        </p:txBody>
      </p:sp>
      <p:sp>
        <p:nvSpPr>
          <p:cNvPr id="12" name="Rechthoek: afgeronde hoeken 11">
            <a:extLst>
              <a:ext uri="{FF2B5EF4-FFF2-40B4-BE49-F238E27FC236}">
                <a16:creationId xmlns:a16="http://schemas.microsoft.com/office/drawing/2014/main" id="{3D3E99C7-0DA4-4741-AE92-7159DC571549}"/>
              </a:ext>
            </a:extLst>
          </p:cNvPr>
          <p:cNvSpPr/>
          <p:nvPr/>
        </p:nvSpPr>
        <p:spPr>
          <a:xfrm>
            <a:off x="3030280" y="-606057"/>
            <a:ext cx="659219" cy="37214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" name="Rechthoek: afgeronde hoeken 12">
            <a:extLst>
              <a:ext uri="{FF2B5EF4-FFF2-40B4-BE49-F238E27FC236}">
                <a16:creationId xmlns:a16="http://schemas.microsoft.com/office/drawing/2014/main" id="{B974CEE6-87F9-411C-AF6C-71094A160282}"/>
              </a:ext>
            </a:extLst>
          </p:cNvPr>
          <p:cNvSpPr/>
          <p:nvPr/>
        </p:nvSpPr>
        <p:spPr>
          <a:xfrm>
            <a:off x="3756838" y="-602513"/>
            <a:ext cx="659219" cy="37214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6" name="Rechthoek: afgeronde hoeken 15">
            <a:extLst>
              <a:ext uri="{FF2B5EF4-FFF2-40B4-BE49-F238E27FC236}">
                <a16:creationId xmlns:a16="http://schemas.microsoft.com/office/drawing/2014/main" id="{E7059611-0AB4-4C72-869F-FB25B9A6C7ED}"/>
              </a:ext>
            </a:extLst>
          </p:cNvPr>
          <p:cNvSpPr/>
          <p:nvPr/>
        </p:nvSpPr>
        <p:spPr>
          <a:xfrm>
            <a:off x="2307721" y="-602158"/>
            <a:ext cx="659219" cy="37214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93DA1F8E-5FAA-446A-80AD-7C6095A47BC0}"/>
              </a:ext>
            </a:extLst>
          </p:cNvPr>
          <p:cNvSpPr txBox="1"/>
          <p:nvPr/>
        </p:nvSpPr>
        <p:spPr>
          <a:xfrm>
            <a:off x="2350250" y="-910502"/>
            <a:ext cx="584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>
                <a:solidFill>
                  <a:srgbClr val="0099FF"/>
                </a:solidFill>
                <a:latin typeface="Helvetica" panose="020B0500000000000000" pitchFamily="34" charset="0"/>
              </a:rPr>
              <a:t>L1</a:t>
            </a:r>
          </a:p>
        </p:txBody>
      </p:sp>
      <p:sp>
        <p:nvSpPr>
          <p:cNvPr id="18" name="Rechthoek: afgeronde hoeken 17">
            <a:extLst>
              <a:ext uri="{FF2B5EF4-FFF2-40B4-BE49-F238E27FC236}">
                <a16:creationId xmlns:a16="http://schemas.microsoft.com/office/drawing/2014/main" id="{4C468AAC-E416-4C43-A5FC-0555C4570B70}"/>
              </a:ext>
            </a:extLst>
          </p:cNvPr>
          <p:cNvSpPr/>
          <p:nvPr/>
        </p:nvSpPr>
        <p:spPr>
          <a:xfrm>
            <a:off x="6078517" y="-596558"/>
            <a:ext cx="668512" cy="37214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600" dirty="0"/>
              <a:t>Enter</a:t>
            </a:r>
          </a:p>
        </p:txBody>
      </p:sp>
      <p:sp>
        <p:nvSpPr>
          <p:cNvPr id="19" name="Rechthoek: afgeronde hoeken 18">
            <a:extLst>
              <a:ext uri="{FF2B5EF4-FFF2-40B4-BE49-F238E27FC236}">
                <a16:creationId xmlns:a16="http://schemas.microsoft.com/office/drawing/2014/main" id="{514EC711-C9A1-48BD-A405-1E4F8670B31C}"/>
              </a:ext>
            </a:extLst>
          </p:cNvPr>
          <p:cNvSpPr/>
          <p:nvPr/>
        </p:nvSpPr>
        <p:spPr>
          <a:xfrm rot="10800000">
            <a:off x="4512527" y="-606553"/>
            <a:ext cx="726560" cy="37214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^</a:t>
            </a:r>
          </a:p>
        </p:txBody>
      </p:sp>
      <p:sp>
        <p:nvSpPr>
          <p:cNvPr id="20" name="Rechthoek: afgeronde hoeken 19">
            <a:extLst>
              <a:ext uri="{FF2B5EF4-FFF2-40B4-BE49-F238E27FC236}">
                <a16:creationId xmlns:a16="http://schemas.microsoft.com/office/drawing/2014/main" id="{E180980F-CABD-4158-A780-0CC0541CA26C}"/>
              </a:ext>
            </a:extLst>
          </p:cNvPr>
          <p:cNvSpPr/>
          <p:nvPr/>
        </p:nvSpPr>
        <p:spPr>
          <a:xfrm>
            <a:off x="5303734" y="-597913"/>
            <a:ext cx="726560" cy="37214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&gt;</a:t>
            </a:r>
          </a:p>
        </p:txBody>
      </p:sp>
      <p:sp>
        <p:nvSpPr>
          <p:cNvPr id="21" name="Rechthoek: afgeronde hoeken 20">
            <a:extLst>
              <a:ext uri="{FF2B5EF4-FFF2-40B4-BE49-F238E27FC236}">
                <a16:creationId xmlns:a16="http://schemas.microsoft.com/office/drawing/2014/main" id="{E9586DCC-7A2A-4E9E-AAA4-9BF1BA6056B0}"/>
              </a:ext>
            </a:extLst>
          </p:cNvPr>
          <p:cNvSpPr/>
          <p:nvPr/>
        </p:nvSpPr>
        <p:spPr>
          <a:xfrm>
            <a:off x="97654" y="-595700"/>
            <a:ext cx="665825" cy="372140"/>
          </a:xfrm>
          <a:prstGeom prst="roundRect">
            <a:avLst/>
          </a:prstGeom>
          <a:solidFill>
            <a:srgbClr val="66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400" dirty="0"/>
              <a:t>ALPHA</a:t>
            </a:r>
          </a:p>
        </p:txBody>
      </p:sp>
    </p:spTree>
    <p:extLst>
      <p:ext uri="{BB962C8B-B14F-4D97-AF65-F5344CB8AC3E}">
        <p14:creationId xmlns:p14="http://schemas.microsoft.com/office/powerpoint/2010/main" val="18899874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AD55A8-E53F-4977-B208-871D2F590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Grafisch weergeven van gegevens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A5DF02E-7630-4EF3-BA4F-C8E9E951100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1" y="1171853"/>
            <a:ext cx="8302752" cy="209234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BE" dirty="0"/>
              <a:t>Casus: In een sportclub hebben de 24 spelers van een voetbalploeg de volgende leeftijd: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  <a:p>
            <a:r>
              <a:rPr lang="nl-BE" b="1" dirty="0"/>
              <a:t>Weergeven in een </a:t>
            </a:r>
            <a:r>
              <a:rPr lang="nl-BE" b="1" dirty="0" err="1"/>
              <a:t>boxplot</a:t>
            </a:r>
            <a:endParaRPr lang="nl-BE" b="1" dirty="0"/>
          </a:p>
          <a:p>
            <a:pPr marL="0" indent="0">
              <a:buNone/>
            </a:pPr>
            <a:endParaRPr lang="nl-BE" dirty="0"/>
          </a:p>
          <a:p>
            <a:endParaRPr lang="nl-BE" dirty="0"/>
          </a:p>
          <a:p>
            <a:endParaRPr lang="nl-BE" dirty="0"/>
          </a:p>
        </p:txBody>
      </p:sp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28C6E028-174E-4CF5-8F6B-4AC7B74B39E8}"/>
              </a:ext>
            </a:extLst>
          </p:cNvPr>
          <p:cNvGraphicFramePr>
            <a:graphicFrameLocks noGrp="1"/>
          </p:cNvGraphicFramePr>
          <p:nvPr/>
        </p:nvGraphicFramePr>
        <p:xfrm>
          <a:off x="789126" y="1971418"/>
          <a:ext cx="8127996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7333">
                  <a:extLst>
                    <a:ext uri="{9D8B030D-6E8A-4147-A177-3AD203B41FA5}">
                      <a16:colId xmlns:a16="http://schemas.microsoft.com/office/drawing/2014/main" val="2800812535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3879023755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1829297858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1991501158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882618969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259270023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1606795989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3625708819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3756841391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859958626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3232533232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39349292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BE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4470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7068021"/>
                  </a:ext>
                </a:extLst>
              </a:tr>
            </a:tbl>
          </a:graphicData>
        </a:graphic>
      </p:graphicFrame>
      <p:sp>
        <p:nvSpPr>
          <p:cNvPr id="9" name="Rechthoek: afgeronde hoeken 8">
            <a:extLst>
              <a:ext uri="{FF2B5EF4-FFF2-40B4-BE49-F238E27FC236}">
                <a16:creationId xmlns:a16="http://schemas.microsoft.com/office/drawing/2014/main" id="{FF95B6FD-8970-4965-B264-54019BC3D860}"/>
              </a:ext>
            </a:extLst>
          </p:cNvPr>
          <p:cNvSpPr/>
          <p:nvPr/>
        </p:nvSpPr>
        <p:spPr>
          <a:xfrm>
            <a:off x="829339" y="-606056"/>
            <a:ext cx="659219" cy="372140"/>
          </a:xfrm>
          <a:prstGeom prst="roundRect">
            <a:avLst/>
          </a:prstGeom>
          <a:solidFill>
            <a:srgbClr val="00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2ND</a:t>
            </a:r>
          </a:p>
        </p:txBody>
      </p:sp>
      <p:sp>
        <p:nvSpPr>
          <p:cNvPr id="10" name="Rechthoek: afgeronde hoeken 9">
            <a:extLst>
              <a:ext uri="{FF2B5EF4-FFF2-40B4-BE49-F238E27FC236}">
                <a16:creationId xmlns:a16="http://schemas.microsoft.com/office/drawing/2014/main" id="{D57E4912-BE8A-440D-B010-C8E87B1E6F7E}"/>
              </a:ext>
            </a:extLst>
          </p:cNvPr>
          <p:cNvSpPr/>
          <p:nvPr/>
        </p:nvSpPr>
        <p:spPr>
          <a:xfrm>
            <a:off x="1532774" y="-593634"/>
            <a:ext cx="659219" cy="37214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STAT</a:t>
            </a:r>
          </a:p>
        </p:txBody>
      </p:sp>
      <p:sp>
        <p:nvSpPr>
          <p:cNvPr id="12" name="Rechthoek: afgeronde hoeken 11">
            <a:extLst>
              <a:ext uri="{FF2B5EF4-FFF2-40B4-BE49-F238E27FC236}">
                <a16:creationId xmlns:a16="http://schemas.microsoft.com/office/drawing/2014/main" id="{3D3E99C7-0DA4-4741-AE92-7159DC571549}"/>
              </a:ext>
            </a:extLst>
          </p:cNvPr>
          <p:cNvSpPr/>
          <p:nvPr/>
        </p:nvSpPr>
        <p:spPr>
          <a:xfrm>
            <a:off x="3030280" y="-606057"/>
            <a:ext cx="659219" cy="37214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" name="Rechthoek: afgeronde hoeken 12">
            <a:extLst>
              <a:ext uri="{FF2B5EF4-FFF2-40B4-BE49-F238E27FC236}">
                <a16:creationId xmlns:a16="http://schemas.microsoft.com/office/drawing/2014/main" id="{B974CEE6-87F9-411C-AF6C-71094A160282}"/>
              </a:ext>
            </a:extLst>
          </p:cNvPr>
          <p:cNvSpPr/>
          <p:nvPr/>
        </p:nvSpPr>
        <p:spPr>
          <a:xfrm>
            <a:off x="3756838" y="-602513"/>
            <a:ext cx="659219" cy="37214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CC6B9C24-4C2C-4F47-A3AD-F919F8E3A398}"/>
              </a:ext>
            </a:extLst>
          </p:cNvPr>
          <p:cNvSpPr/>
          <p:nvPr/>
        </p:nvSpPr>
        <p:spPr>
          <a:xfrm>
            <a:off x="718962" y="2764572"/>
            <a:ext cx="6096000" cy="409342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nl-BE" sz="2000" dirty="0">
              <a:latin typeface="Helvetica" panose="020B0500000000000000" pitchFamily="34" charset="0"/>
            </a:endParaRPr>
          </a:p>
          <a:p>
            <a:endParaRPr lang="nl-BE" sz="2000" dirty="0">
              <a:latin typeface="Helvetica" panose="020B0500000000000000" pitchFamily="34" charset="0"/>
            </a:endParaRPr>
          </a:p>
          <a:p>
            <a:r>
              <a:rPr lang="nl-BE" sz="2000" dirty="0">
                <a:latin typeface="Helvetica" panose="020B0500000000000000" pitchFamily="34" charset="0"/>
              </a:rPr>
              <a:t>		      :Plot1…</a:t>
            </a:r>
          </a:p>
          <a:p>
            <a:endParaRPr lang="nl-BE" sz="2000" dirty="0">
              <a:latin typeface="Helvetica" panose="020B0500000000000000" pitchFamily="34" charset="0"/>
            </a:endParaRPr>
          </a:p>
          <a:p>
            <a:r>
              <a:rPr lang="nl-BE" sz="2000" dirty="0">
                <a:highlight>
                  <a:srgbClr val="00FF00"/>
                </a:highlight>
                <a:latin typeface="Helvetica" panose="020B0500000000000000" pitchFamily="34" charset="0"/>
              </a:rPr>
              <a:t>On</a:t>
            </a:r>
            <a:r>
              <a:rPr lang="nl-BE" sz="2000" dirty="0">
                <a:latin typeface="Helvetica" panose="020B0500000000000000" pitchFamily="34" charset="0"/>
              </a:rPr>
              <a:t> </a:t>
            </a:r>
          </a:p>
          <a:p>
            <a:endParaRPr lang="nl-BE" sz="2000" dirty="0">
              <a:latin typeface="Helvetica" panose="020B0500000000000000" pitchFamily="34" charset="0"/>
            </a:endParaRPr>
          </a:p>
          <a:p>
            <a:r>
              <a:rPr lang="nl-BE" sz="2000" dirty="0">
                <a:latin typeface="Helvetica" panose="020B0500000000000000" pitchFamily="34" charset="0"/>
              </a:rPr>
              <a:t>Type: </a:t>
            </a:r>
          </a:p>
          <a:p>
            <a:endParaRPr lang="nl-BE" sz="2000" dirty="0">
              <a:latin typeface="Helvetica" panose="020B0500000000000000" pitchFamily="34" charset="0"/>
            </a:endParaRPr>
          </a:p>
          <a:p>
            <a:r>
              <a:rPr lang="nl-BE" sz="2000" dirty="0" err="1">
                <a:latin typeface="Helvetica" panose="020B0500000000000000" pitchFamily="34" charset="0"/>
              </a:rPr>
              <a:t>Xlist</a:t>
            </a:r>
            <a:r>
              <a:rPr lang="nl-BE" sz="2000" dirty="0">
                <a:latin typeface="Helvetica" panose="020B0500000000000000" pitchFamily="34" charset="0"/>
              </a:rPr>
              <a:t>: </a:t>
            </a:r>
          </a:p>
          <a:p>
            <a:endParaRPr lang="nl-BE" sz="2000" dirty="0">
              <a:latin typeface="Helvetica" panose="020B0500000000000000" pitchFamily="34" charset="0"/>
            </a:endParaRPr>
          </a:p>
          <a:p>
            <a:endParaRPr lang="nl-BE" sz="2000" dirty="0">
              <a:latin typeface="Helvetica" panose="020B0500000000000000" pitchFamily="34" charset="0"/>
            </a:endParaRPr>
          </a:p>
          <a:p>
            <a:endParaRPr lang="nl-BE" sz="2000" dirty="0">
              <a:latin typeface="Helvetica" panose="020B0500000000000000" pitchFamily="34" charset="0"/>
            </a:endParaRPr>
          </a:p>
          <a:p>
            <a:endParaRPr lang="nl-BE" sz="2000" dirty="0">
              <a:latin typeface="Helvetica" panose="020B0500000000000000" pitchFamily="34" charset="0"/>
            </a:endParaRPr>
          </a:p>
        </p:txBody>
      </p:sp>
      <p:sp>
        <p:nvSpPr>
          <p:cNvPr id="16" name="Rechthoek: afgeronde hoeken 15">
            <a:extLst>
              <a:ext uri="{FF2B5EF4-FFF2-40B4-BE49-F238E27FC236}">
                <a16:creationId xmlns:a16="http://schemas.microsoft.com/office/drawing/2014/main" id="{E7059611-0AB4-4C72-869F-FB25B9A6C7ED}"/>
              </a:ext>
            </a:extLst>
          </p:cNvPr>
          <p:cNvSpPr/>
          <p:nvPr/>
        </p:nvSpPr>
        <p:spPr>
          <a:xfrm>
            <a:off x="2307721" y="-602158"/>
            <a:ext cx="659219" cy="37214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93DA1F8E-5FAA-446A-80AD-7C6095A47BC0}"/>
              </a:ext>
            </a:extLst>
          </p:cNvPr>
          <p:cNvSpPr txBox="1"/>
          <p:nvPr/>
        </p:nvSpPr>
        <p:spPr>
          <a:xfrm>
            <a:off x="2350250" y="-910502"/>
            <a:ext cx="584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>
                <a:solidFill>
                  <a:srgbClr val="0099FF"/>
                </a:solidFill>
                <a:latin typeface="Helvetica" panose="020B0500000000000000" pitchFamily="34" charset="0"/>
              </a:rPr>
              <a:t>L1</a:t>
            </a:r>
          </a:p>
        </p:txBody>
      </p:sp>
      <p:sp>
        <p:nvSpPr>
          <p:cNvPr id="18" name="Rechthoek: afgeronde hoeken 17">
            <a:extLst>
              <a:ext uri="{FF2B5EF4-FFF2-40B4-BE49-F238E27FC236}">
                <a16:creationId xmlns:a16="http://schemas.microsoft.com/office/drawing/2014/main" id="{4C468AAC-E416-4C43-A5FC-0555C4570B70}"/>
              </a:ext>
            </a:extLst>
          </p:cNvPr>
          <p:cNvSpPr/>
          <p:nvPr/>
        </p:nvSpPr>
        <p:spPr>
          <a:xfrm>
            <a:off x="6078517" y="-596558"/>
            <a:ext cx="668512" cy="37214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600" dirty="0"/>
              <a:t>Enter</a:t>
            </a:r>
          </a:p>
        </p:txBody>
      </p:sp>
      <p:sp>
        <p:nvSpPr>
          <p:cNvPr id="19" name="Rechthoek: afgeronde hoeken 18">
            <a:extLst>
              <a:ext uri="{FF2B5EF4-FFF2-40B4-BE49-F238E27FC236}">
                <a16:creationId xmlns:a16="http://schemas.microsoft.com/office/drawing/2014/main" id="{514EC711-C9A1-48BD-A405-1E4F8670B31C}"/>
              </a:ext>
            </a:extLst>
          </p:cNvPr>
          <p:cNvSpPr/>
          <p:nvPr/>
        </p:nvSpPr>
        <p:spPr>
          <a:xfrm rot="10800000">
            <a:off x="4512527" y="-606553"/>
            <a:ext cx="726560" cy="37214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^</a:t>
            </a:r>
          </a:p>
        </p:txBody>
      </p:sp>
      <p:sp>
        <p:nvSpPr>
          <p:cNvPr id="20" name="Rechthoek: afgeronde hoeken 19">
            <a:extLst>
              <a:ext uri="{FF2B5EF4-FFF2-40B4-BE49-F238E27FC236}">
                <a16:creationId xmlns:a16="http://schemas.microsoft.com/office/drawing/2014/main" id="{E180980F-CABD-4158-A780-0CC0541CA26C}"/>
              </a:ext>
            </a:extLst>
          </p:cNvPr>
          <p:cNvSpPr/>
          <p:nvPr/>
        </p:nvSpPr>
        <p:spPr>
          <a:xfrm>
            <a:off x="5303734" y="-597913"/>
            <a:ext cx="726560" cy="37214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&gt;</a:t>
            </a:r>
          </a:p>
        </p:txBody>
      </p:sp>
      <p:sp>
        <p:nvSpPr>
          <p:cNvPr id="21" name="Rechthoek: afgeronde hoeken 20">
            <a:extLst>
              <a:ext uri="{FF2B5EF4-FFF2-40B4-BE49-F238E27FC236}">
                <a16:creationId xmlns:a16="http://schemas.microsoft.com/office/drawing/2014/main" id="{E9586DCC-7A2A-4E9E-AAA4-9BF1BA6056B0}"/>
              </a:ext>
            </a:extLst>
          </p:cNvPr>
          <p:cNvSpPr/>
          <p:nvPr/>
        </p:nvSpPr>
        <p:spPr>
          <a:xfrm>
            <a:off x="97654" y="-595700"/>
            <a:ext cx="665825" cy="372140"/>
          </a:xfrm>
          <a:prstGeom prst="roundRect">
            <a:avLst/>
          </a:prstGeom>
          <a:solidFill>
            <a:srgbClr val="66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400" dirty="0"/>
              <a:t>ALPHA</a:t>
            </a:r>
          </a:p>
        </p:txBody>
      </p:sp>
      <p:sp>
        <p:nvSpPr>
          <p:cNvPr id="22" name="Rechthoek: afgeronde hoeken 21">
            <a:extLst>
              <a:ext uri="{FF2B5EF4-FFF2-40B4-BE49-F238E27FC236}">
                <a16:creationId xmlns:a16="http://schemas.microsoft.com/office/drawing/2014/main" id="{99128C1E-F8DF-4D26-8BD8-CD0BE8E665AA}"/>
              </a:ext>
            </a:extLst>
          </p:cNvPr>
          <p:cNvSpPr/>
          <p:nvPr/>
        </p:nvSpPr>
        <p:spPr>
          <a:xfrm>
            <a:off x="777553" y="3449319"/>
            <a:ext cx="659219" cy="372140"/>
          </a:xfrm>
          <a:prstGeom prst="roundRect">
            <a:avLst/>
          </a:prstGeom>
          <a:solidFill>
            <a:srgbClr val="00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2ND</a:t>
            </a:r>
          </a:p>
        </p:txBody>
      </p:sp>
      <p:sp>
        <p:nvSpPr>
          <p:cNvPr id="23" name="Rechthoek: afgeronde hoeken 22">
            <a:extLst>
              <a:ext uri="{FF2B5EF4-FFF2-40B4-BE49-F238E27FC236}">
                <a16:creationId xmlns:a16="http://schemas.microsoft.com/office/drawing/2014/main" id="{8D5A082D-1783-46D0-B85C-1F61F54585D5}"/>
              </a:ext>
            </a:extLst>
          </p:cNvPr>
          <p:cNvSpPr/>
          <p:nvPr/>
        </p:nvSpPr>
        <p:spPr>
          <a:xfrm>
            <a:off x="1523326" y="3448584"/>
            <a:ext cx="726560" cy="37214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Y=</a:t>
            </a: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3237C37C-747B-42E7-B84A-D4FBFCEABF33}"/>
              </a:ext>
            </a:extLst>
          </p:cNvPr>
          <p:cNvSpPr txBox="1"/>
          <p:nvPr/>
        </p:nvSpPr>
        <p:spPr>
          <a:xfrm>
            <a:off x="1321920" y="3118239"/>
            <a:ext cx="1110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>
                <a:solidFill>
                  <a:srgbClr val="0099FF"/>
                </a:solidFill>
                <a:latin typeface="Helvetica" panose="020B0500000000000000" pitchFamily="34" charset="0"/>
              </a:rPr>
              <a:t>Stat plot</a:t>
            </a:r>
          </a:p>
        </p:txBody>
      </p:sp>
      <p:sp>
        <p:nvSpPr>
          <p:cNvPr id="25" name="Rechthoek: afgeronde hoeken 24">
            <a:extLst>
              <a:ext uri="{FF2B5EF4-FFF2-40B4-BE49-F238E27FC236}">
                <a16:creationId xmlns:a16="http://schemas.microsoft.com/office/drawing/2014/main" id="{52A5A622-FD4E-43F3-814D-8B3974021C26}"/>
              </a:ext>
            </a:extLst>
          </p:cNvPr>
          <p:cNvSpPr/>
          <p:nvPr/>
        </p:nvSpPr>
        <p:spPr>
          <a:xfrm>
            <a:off x="2353589" y="3453215"/>
            <a:ext cx="659219" cy="37214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6" name="Rechthoek: afgeronde hoeken 25">
            <a:extLst>
              <a:ext uri="{FF2B5EF4-FFF2-40B4-BE49-F238E27FC236}">
                <a16:creationId xmlns:a16="http://schemas.microsoft.com/office/drawing/2014/main" id="{17991035-60D6-4A66-9A4A-B3F5B908AF75}"/>
              </a:ext>
            </a:extLst>
          </p:cNvPr>
          <p:cNvSpPr/>
          <p:nvPr/>
        </p:nvSpPr>
        <p:spPr>
          <a:xfrm>
            <a:off x="1265512" y="3978984"/>
            <a:ext cx="668512" cy="37214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600" dirty="0"/>
              <a:t>Enter</a:t>
            </a:r>
          </a:p>
        </p:txBody>
      </p:sp>
      <p:sp>
        <p:nvSpPr>
          <p:cNvPr id="28" name="Rechthoek: afgeronde hoeken 27">
            <a:extLst>
              <a:ext uri="{FF2B5EF4-FFF2-40B4-BE49-F238E27FC236}">
                <a16:creationId xmlns:a16="http://schemas.microsoft.com/office/drawing/2014/main" id="{AA664BB4-2AF8-471B-BBFC-1294D3A707F1}"/>
              </a:ext>
            </a:extLst>
          </p:cNvPr>
          <p:cNvSpPr/>
          <p:nvPr/>
        </p:nvSpPr>
        <p:spPr>
          <a:xfrm>
            <a:off x="2151560" y="4535421"/>
            <a:ext cx="668512" cy="37214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600" dirty="0"/>
              <a:t>Enter</a:t>
            </a:r>
          </a:p>
        </p:txBody>
      </p:sp>
      <p:sp>
        <p:nvSpPr>
          <p:cNvPr id="29" name="Rechthoek: afgeronde hoeken 28">
            <a:extLst>
              <a:ext uri="{FF2B5EF4-FFF2-40B4-BE49-F238E27FC236}">
                <a16:creationId xmlns:a16="http://schemas.microsoft.com/office/drawing/2014/main" id="{249F9834-0558-4C02-A75D-C1EC4BDD85AF}"/>
              </a:ext>
            </a:extLst>
          </p:cNvPr>
          <p:cNvSpPr/>
          <p:nvPr/>
        </p:nvSpPr>
        <p:spPr>
          <a:xfrm>
            <a:off x="2215571" y="5174867"/>
            <a:ext cx="659219" cy="37214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0" name="Tekstvak 29">
            <a:extLst>
              <a:ext uri="{FF2B5EF4-FFF2-40B4-BE49-F238E27FC236}">
                <a16:creationId xmlns:a16="http://schemas.microsoft.com/office/drawing/2014/main" id="{26C1A655-44C2-4C63-8510-98DC05B59C5D}"/>
              </a:ext>
            </a:extLst>
          </p:cNvPr>
          <p:cNvSpPr txBox="1"/>
          <p:nvPr/>
        </p:nvSpPr>
        <p:spPr>
          <a:xfrm>
            <a:off x="2258100" y="4866523"/>
            <a:ext cx="584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>
                <a:solidFill>
                  <a:srgbClr val="0099FF"/>
                </a:solidFill>
                <a:latin typeface="Helvetica" panose="020B0500000000000000" pitchFamily="34" charset="0"/>
              </a:rPr>
              <a:t>L1</a:t>
            </a:r>
          </a:p>
        </p:txBody>
      </p:sp>
      <p:sp>
        <p:nvSpPr>
          <p:cNvPr id="33" name="Rechthoek: afgeronde hoeken 32">
            <a:extLst>
              <a:ext uri="{FF2B5EF4-FFF2-40B4-BE49-F238E27FC236}">
                <a16:creationId xmlns:a16="http://schemas.microsoft.com/office/drawing/2014/main" id="{D806AF76-1261-4024-9CEE-27014BF32C76}"/>
              </a:ext>
            </a:extLst>
          </p:cNvPr>
          <p:cNvSpPr/>
          <p:nvPr/>
        </p:nvSpPr>
        <p:spPr>
          <a:xfrm>
            <a:off x="1470837" y="5170968"/>
            <a:ext cx="659219" cy="372140"/>
          </a:xfrm>
          <a:prstGeom prst="roundRect">
            <a:avLst/>
          </a:prstGeom>
          <a:solidFill>
            <a:srgbClr val="00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2ND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C1C6AB63-B0D2-410E-A51E-8D70BDB20A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3086" y="3425678"/>
            <a:ext cx="3146479" cy="2060722"/>
          </a:xfrm>
          <a:prstGeom prst="rect">
            <a:avLst/>
          </a:prstGeom>
        </p:spPr>
      </p:pic>
      <p:pic>
        <p:nvPicPr>
          <p:cNvPr id="31" name="Afbeelding 30">
            <a:extLst>
              <a:ext uri="{FF2B5EF4-FFF2-40B4-BE49-F238E27FC236}">
                <a16:creationId xmlns:a16="http://schemas.microsoft.com/office/drawing/2014/main" id="{9111D002-E7AC-408E-9BFC-FB4167B742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947" t="36364" r="54198" b="50737"/>
          <a:stretch/>
        </p:blipFill>
        <p:spPr>
          <a:xfrm>
            <a:off x="1424763" y="4550734"/>
            <a:ext cx="610311" cy="372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3883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AD55A8-E53F-4977-B208-871D2F590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Grafisch weergeven van gegevens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A5DF02E-7630-4EF3-BA4F-C8E9E951100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1" y="1171853"/>
            <a:ext cx="8302752" cy="209234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BE" dirty="0"/>
              <a:t>Casus: In een sportclub hebben de 24 spelers van een voetbalploeg de volgende leeftijd: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  <a:p>
            <a:r>
              <a:rPr lang="nl-BE" b="1" dirty="0"/>
              <a:t>Weergeven als </a:t>
            </a:r>
            <a:r>
              <a:rPr lang="nl-BE" b="1" dirty="0" err="1"/>
              <a:t>boxplot</a:t>
            </a:r>
            <a:endParaRPr lang="nl-BE" b="1" dirty="0"/>
          </a:p>
          <a:p>
            <a:pPr marL="0" indent="0">
              <a:buNone/>
            </a:pPr>
            <a:endParaRPr lang="nl-BE" dirty="0"/>
          </a:p>
          <a:p>
            <a:endParaRPr lang="nl-BE" dirty="0"/>
          </a:p>
          <a:p>
            <a:endParaRPr lang="nl-BE" dirty="0"/>
          </a:p>
        </p:txBody>
      </p:sp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28C6E028-174E-4CF5-8F6B-4AC7B74B39E8}"/>
              </a:ext>
            </a:extLst>
          </p:cNvPr>
          <p:cNvGraphicFramePr>
            <a:graphicFrameLocks noGrp="1"/>
          </p:cNvGraphicFramePr>
          <p:nvPr/>
        </p:nvGraphicFramePr>
        <p:xfrm>
          <a:off x="789126" y="1971418"/>
          <a:ext cx="8127996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7333">
                  <a:extLst>
                    <a:ext uri="{9D8B030D-6E8A-4147-A177-3AD203B41FA5}">
                      <a16:colId xmlns:a16="http://schemas.microsoft.com/office/drawing/2014/main" val="2800812535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3879023755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1829297858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1991501158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882618969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259270023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1606795989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3625708819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3756841391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859958626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3232533232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39349292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BE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4470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7068021"/>
                  </a:ext>
                </a:extLst>
              </a:tr>
            </a:tbl>
          </a:graphicData>
        </a:graphic>
      </p:graphicFrame>
      <p:sp>
        <p:nvSpPr>
          <p:cNvPr id="9" name="Rechthoek: afgeronde hoeken 8">
            <a:extLst>
              <a:ext uri="{FF2B5EF4-FFF2-40B4-BE49-F238E27FC236}">
                <a16:creationId xmlns:a16="http://schemas.microsoft.com/office/drawing/2014/main" id="{FF95B6FD-8970-4965-B264-54019BC3D860}"/>
              </a:ext>
            </a:extLst>
          </p:cNvPr>
          <p:cNvSpPr/>
          <p:nvPr/>
        </p:nvSpPr>
        <p:spPr>
          <a:xfrm>
            <a:off x="829339" y="-606056"/>
            <a:ext cx="659219" cy="372140"/>
          </a:xfrm>
          <a:prstGeom prst="roundRect">
            <a:avLst/>
          </a:prstGeom>
          <a:solidFill>
            <a:srgbClr val="00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2ND</a:t>
            </a:r>
          </a:p>
        </p:txBody>
      </p:sp>
      <p:sp>
        <p:nvSpPr>
          <p:cNvPr id="10" name="Rechthoek: afgeronde hoeken 9">
            <a:extLst>
              <a:ext uri="{FF2B5EF4-FFF2-40B4-BE49-F238E27FC236}">
                <a16:creationId xmlns:a16="http://schemas.microsoft.com/office/drawing/2014/main" id="{D57E4912-BE8A-440D-B010-C8E87B1E6F7E}"/>
              </a:ext>
            </a:extLst>
          </p:cNvPr>
          <p:cNvSpPr/>
          <p:nvPr/>
        </p:nvSpPr>
        <p:spPr>
          <a:xfrm>
            <a:off x="1532774" y="-593634"/>
            <a:ext cx="659219" cy="37214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STAT</a:t>
            </a:r>
          </a:p>
        </p:txBody>
      </p:sp>
      <p:sp>
        <p:nvSpPr>
          <p:cNvPr id="12" name="Rechthoek: afgeronde hoeken 11">
            <a:extLst>
              <a:ext uri="{FF2B5EF4-FFF2-40B4-BE49-F238E27FC236}">
                <a16:creationId xmlns:a16="http://schemas.microsoft.com/office/drawing/2014/main" id="{3D3E99C7-0DA4-4741-AE92-7159DC571549}"/>
              </a:ext>
            </a:extLst>
          </p:cNvPr>
          <p:cNvSpPr/>
          <p:nvPr/>
        </p:nvSpPr>
        <p:spPr>
          <a:xfrm>
            <a:off x="3030280" y="-606057"/>
            <a:ext cx="659219" cy="37214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" name="Rechthoek: afgeronde hoeken 12">
            <a:extLst>
              <a:ext uri="{FF2B5EF4-FFF2-40B4-BE49-F238E27FC236}">
                <a16:creationId xmlns:a16="http://schemas.microsoft.com/office/drawing/2014/main" id="{B974CEE6-87F9-411C-AF6C-71094A160282}"/>
              </a:ext>
            </a:extLst>
          </p:cNvPr>
          <p:cNvSpPr/>
          <p:nvPr/>
        </p:nvSpPr>
        <p:spPr>
          <a:xfrm>
            <a:off x="3756838" y="-602513"/>
            <a:ext cx="659219" cy="37214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CC6B9C24-4C2C-4F47-A3AD-F919F8E3A398}"/>
              </a:ext>
            </a:extLst>
          </p:cNvPr>
          <p:cNvSpPr/>
          <p:nvPr/>
        </p:nvSpPr>
        <p:spPr>
          <a:xfrm>
            <a:off x="718962" y="2764572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nl-BE" sz="2000" dirty="0">
              <a:latin typeface="Helvetica" panose="020B0500000000000000" pitchFamily="34" charset="0"/>
            </a:endParaRPr>
          </a:p>
          <a:p>
            <a:endParaRPr lang="nl-BE" sz="2000" dirty="0">
              <a:latin typeface="Helvetica" panose="020B0500000000000000" pitchFamily="34" charset="0"/>
            </a:endParaRPr>
          </a:p>
          <a:p>
            <a:endParaRPr lang="nl-BE" sz="2000" dirty="0">
              <a:latin typeface="Helvetica" panose="020B0500000000000000" pitchFamily="34" charset="0"/>
            </a:endParaRPr>
          </a:p>
          <a:p>
            <a:endParaRPr lang="nl-BE" sz="2000" dirty="0">
              <a:latin typeface="Helvetica" panose="020B0500000000000000" pitchFamily="34" charset="0"/>
            </a:endParaRPr>
          </a:p>
          <a:p>
            <a:endParaRPr lang="nl-BE" sz="2000" dirty="0">
              <a:latin typeface="Helvetica" panose="020B0500000000000000" pitchFamily="34" charset="0"/>
            </a:endParaRPr>
          </a:p>
        </p:txBody>
      </p:sp>
      <p:sp>
        <p:nvSpPr>
          <p:cNvPr id="16" name="Rechthoek: afgeronde hoeken 15">
            <a:extLst>
              <a:ext uri="{FF2B5EF4-FFF2-40B4-BE49-F238E27FC236}">
                <a16:creationId xmlns:a16="http://schemas.microsoft.com/office/drawing/2014/main" id="{E7059611-0AB4-4C72-869F-FB25B9A6C7ED}"/>
              </a:ext>
            </a:extLst>
          </p:cNvPr>
          <p:cNvSpPr/>
          <p:nvPr/>
        </p:nvSpPr>
        <p:spPr>
          <a:xfrm>
            <a:off x="2307721" y="-602158"/>
            <a:ext cx="659219" cy="37214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93DA1F8E-5FAA-446A-80AD-7C6095A47BC0}"/>
              </a:ext>
            </a:extLst>
          </p:cNvPr>
          <p:cNvSpPr txBox="1"/>
          <p:nvPr/>
        </p:nvSpPr>
        <p:spPr>
          <a:xfrm>
            <a:off x="2350250" y="-910502"/>
            <a:ext cx="584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>
                <a:solidFill>
                  <a:srgbClr val="0099FF"/>
                </a:solidFill>
                <a:latin typeface="Helvetica" panose="020B0500000000000000" pitchFamily="34" charset="0"/>
              </a:rPr>
              <a:t>L1</a:t>
            </a:r>
          </a:p>
        </p:txBody>
      </p:sp>
      <p:sp>
        <p:nvSpPr>
          <p:cNvPr id="18" name="Rechthoek: afgeronde hoeken 17">
            <a:extLst>
              <a:ext uri="{FF2B5EF4-FFF2-40B4-BE49-F238E27FC236}">
                <a16:creationId xmlns:a16="http://schemas.microsoft.com/office/drawing/2014/main" id="{4C468AAC-E416-4C43-A5FC-0555C4570B70}"/>
              </a:ext>
            </a:extLst>
          </p:cNvPr>
          <p:cNvSpPr/>
          <p:nvPr/>
        </p:nvSpPr>
        <p:spPr>
          <a:xfrm>
            <a:off x="6078517" y="-596558"/>
            <a:ext cx="668512" cy="37214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600" dirty="0"/>
              <a:t>Enter</a:t>
            </a:r>
          </a:p>
        </p:txBody>
      </p:sp>
      <p:sp>
        <p:nvSpPr>
          <p:cNvPr id="19" name="Rechthoek: afgeronde hoeken 18">
            <a:extLst>
              <a:ext uri="{FF2B5EF4-FFF2-40B4-BE49-F238E27FC236}">
                <a16:creationId xmlns:a16="http://schemas.microsoft.com/office/drawing/2014/main" id="{514EC711-C9A1-48BD-A405-1E4F8670B31C}"/>
              </a:ext>
            </a:extLst>
          </p:cNvPr>
          <p:cNvSpPr/>
          <p:nvPr/>
        </p:nvSpPr>
        <p:spPr>
          <a:xfrm rot="10800000">
            <a:off x="4512527" y="-606553"/>
            <a:ext cx="726560" cy="37214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^</a:t>
            </a:r>
          </a:p>
        </p:txBody>
      </p:sp>
      <p:sp>
        <p:nvSpPr>
          <p:cNvPr id="20" name="Rechthoek: afgeronde hoeken 19">
            <a:extLst>
              <a:ext uri="{FF2B5EF4-FFF2-40B4-BE49-F238E27FC236}">
                <a16:creationId xmlns:a16="http://schemas.microsoft.com/office/drawing/2014/main" id="{E180980F-CABD-4158-A780-0CC0541CA26C}"/>
              </a:ext>
            </a:extLst>
          </p:cNvPr>
          <p:cNvSpPr/>
          <p:nvPr/>
        </p:nvSpPr>
        <p:spPr>
          <a:xfrm>
            <a:off x="5303734" y="-597913"/>
            <a:ext cx="726560" cy="37214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&gt;</a:t>
            </a:r>
          </a:p>
        </p:txBody>
      </p:sp>
      <p:sp>
        <p:nvSpPr>
          <p:cNvPr id="21" name="Rechthoek: afgeronde hoeken 20">
            <a:extLst>
              <a:ext uri="{FF2B5EF4-FFF2-40B4-BE49-F238E27FC236}">
                <a16:creationId xmlns:a16="http://schemas.microsoft.com/office/drawing/2014/main" id="{E9586DCC-7A2A-4E9E-AAA4-9BF1BA6056B0}"/>
              </a:ext>
            </a:extLst>
          </p:cNvPr>
          <p:cNvSpPr/>
          <p:nvPr/>
        </p:nvSpPr>
        <p:spPr>
          <a:xfrm>
            <a:off x="97654" y="-595700"/>
            <a:ext cx="665825" cy="372140"/>
          </a:xfrm>
          <a:prstGeom prst="roundRect">
            <a:avLst/>
          </a:prstGeom>
          <a:solidFill>
            <a:srgbClr val="66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400" dirty="0"/>
              <a:t>ALPHA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840EFEF1-9B9A-4A80-9F2C-B5C9E6662989}"/>
              </a:ext>
            </a:extLst>
          </p:cNvPr>
          <p:cNvSpPr txBox="1"/>
          <p:nvPr/>
        </p:nvSpPr>
        <p:spPr>
          <a:xfrm>
            <a:off x="850605" y="3646967"/>
            <a:ext cx="34024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Weergeven grafiek:</a:t>
            </a:r>
          </a:p>
          <a:p>
            <a:endParaRPr lang="nl-BE" dirty="0"/>
          </a:p>
          <a:p>
            <a:endParaRPr lang="nl-BE" dirty="0"/>
          </a:p>
          <a:p>
            <a:r>
              <a:rPr lang="nl-BE" dirty="0"/>
              <a:t> Grafiek lezen: </a:t>
            </a:r>
          </a:p>
        </p:txBody>
      </p:sp>
      <p:sp>
        <p:nvSpPr>
          <p:cNvPr id="35" name="Rechthoek: afgeronde hoeken 34">
            <a:extLst>
              <a:ext uri="{FF2B5EF4-FFF2-40B4-BE49-F238E27FC236}">
                <a16:creationId xmlns:a16="http://schemas.microsoft.com/office/drawing/2014/main" id="{F6727CB1-8CEC-4F4A-982F-943EE433A13F}"/>
              </a:ext>
            </a:extLst>
          </p:cNvPr>
          <p:cNvSpPr/>
          <p:nvPr/>
        </p:nvSpPr>
        <p:spPr>
          <a:xfrm>
            <a:off x="6851149" y="-600103"/>
            <a:ext cx="935427" cy="37214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600" dirty="0" err="1"/>
              <a:t>Window</a:t>
            </a:r>
            <a:endParaRPr lang="nl-BE" sz="1600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A07C31EE-C4A6-4DF9-9206-C9924D06F3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1404" y="-2098822"/>
            <a:ext cx="2724150" cy="1847850"/>
          </a:xfrm>
          <a:prstGeom prst="rect">
            <a:avLst/>
          </a:prstGeom>
        </p:spPr>
      </p:pic>
      <p:sp>
        <p:nvSpPr>
          <p:cNvPr id="36" name="Rechthoek: afgeronde hoeken 35">
            <a:extLst>
              <a:ext uri="{FF2B5EF4-FFF2-40B4-BE49-F238E27FC236}">
                <a16:creationId xmlns:a16="http://schemas.microsoft.com/office/drawing/2014/main" id="{710302B3-E39D-4D17-8F44-FAEBF1C0BB86}"/>
              </a:ext>
            </a:extLst>
          </p:cNvPr>
          <p:cNvSpPr/>
          <p:nvPr/>
        </p:nvSpPr>
        <p:spPr>
          <a:xfrm>
            <a:off x="2917102" y="3652922"/>
            <a:ext cx="935427" cy="37214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600" dirty="0" err="1"/>
              <a:t>Graph</a:t>
            </a:r>
            <a:endParaRPr lang="nl-BE" sz="1600" dirty="0"/>
          </a:p>
        </p:txBody>
      </p:sp>
      <p:sp>
        <p:nvSpPr>
          <p:cNvPr id="37" name="Rechthoek: afgeronde hoeken 36">
            <a:extLst>
              <a:ext uri="{FF2B5EF4-FFF2-40B4-BE49-F238E27FC236}">
                <a16:creationId xmlns:a16="http://schemas.microsoft.com/office/drawing/2014/main" id="{3B1B4D2F-9113-49BC-BCA5-B80DCE50C16C}"/>
              </a:ext>
            </a:extLst>
          </p:cNvPr>
          <p:cNvSpPr/>
          <p:nvPr/>
        </p:nvSpPr>
        <p:spPr>
          <a:xfrm>
            <a:off x="2367754" y="4475173"/>
            <a:ext cx="935427" cy="37214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600" dirty="0" err="1"/>
              <a:t>Trace</a:t>
            </a:r>
            <a:endParaRPr lang="nl-BE" sz="1600" dirty="0"/>
          </a:p>
        </p:txBody>
      </p:sp>
      <p:sp>
        <p:nvSpPr>
          <p:cNvPr id="38" name="Rechthoek: afgeronde hoeken 37">
            <a:extLst>
              <a:ext uri="{FF2B5EF4-FFF2-40B4-BE49-F238E27FC236}">
                <a16:creationId xmlns:a16="http://schemas.microsoft.com/office/drawing/2014/main" id="{D1CE2F72-AF80-4897-88C7-2FBC38FB65B1}"/>
              </a:ext>
            </a:extLst>
          </p:cNvPr>
          <p:cNvSpPr/>
          <p:nvPr/>
        </p:nvSpPr>
        <p:spPr>
          <a:xfrm>
            <a:off x="3382785" y="4477362"/>
            <a:ext cx="726560" cy="37214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2784582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AD55A8-E53F-4977-B208-871D2F590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Grafisch weergeven van gegevens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A5DF02E-7630-4EF3-BA4F-C8E9E951100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1" y="1171853"/>
            <a:ext cx="8302752" cy="209234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BE" dirty="0"/>
              <a:t>Casus: In een sportclub hebben de 24 spelers van een voetbalploeg de volgende leeftijd: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  <a:p>
            <a:r>
              <a:rPr lang="nl-BE" b="1" dirty="0"/>
              <a:t>een </a:t>
            </a:r>
            <a:r>
              <a:rPr lang="nl-BE" b="1" dirty="0" err="1"/>
              <a:t>boxplot</a:t>
            </a:r>
            <a:r>
              <a:rPr lang="nl-BE" b="1" dirty="0"/>
              <a:t> samen met een Histogram weergeven</a:t>
            </a:r>
          </a:p>
          <a:p>
            <a:pPr marL="0" indent="0">
              <a:buNone/>
            </a:pPr>
            <a:endParaRPr lang="nl-BE" dirty="0"/>
          </a:p>
          <a:p>
            <a:endParaRPr lang="nl-BE" dirty="0"/>
          </a:p>
          <a:p>
            <a:endParaRPr lang="nl-BE" dirty="0"/>
          </a:p>
        </p:txBody>
      </p:sp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28C6E028-174E-4CF5-8F6B-4AC7B74B39E8}"/>
              </a:ext>
            </a:extLst>
          </p:cNvPr>
          <p:cNvGraphicFramePr>
            <a:graphicFrameLocks noGrp="1"/>
          </p:cNvGraphicFramePr>
          <p:nvPr/>
        </p:nvGraphicFramePr>
        <p:xfrm>
          <a:off x="789126" y="1971418"/>
          <a:ext cx="8127996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7333">
                  <a:extLst>
                    <a:ext uri="{9D8B030D-6E8A-4147-A177-3AD203B41FA5}">
                      <a16:colId xmlns:a16="http://schemas.microsoft.com/office/drawing/2014/main" val="2800812535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3879023755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1829297858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1991501158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882618969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259270023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1606795989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3625708819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3756841391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859958626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3232533232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39349292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BE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4470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7068021"/>
                  </a:ext>
                </a:extLst>
              </a:tr>
            </a:tbl>
          </a:graphicData>
        </a:graphic>
      </p:graphicFrame>
      <p:sp>
        <p:nvSpPr>
          <p:cNvPr id="9" name="Rechthoek: afgeronde hoeken 8">
            <a:extLst>
              <a:ext uri="{FF2B5EF4-FFF2-40B4-BE49-F238E27FC236}">
                <a16:creationId xmlns:a16="http://schemas.microsoft.com/office/drawing/2014/main" id="{FF95B6FD-8970-4965-B264-54019BC3D860}"/>
              </a:ext>
            </a:extLst>
          </p:cNvPr>
          <p:cNvSpPr/>
          <p:nvPr/>
        </p:nvSpPr>
        <p:spPr>
          <a:xfrm>
            <a:off x="829339" y="-606056"/>
            <a:ext cx="659219" cy="372140"/>
          </a:xfrm>
          <a:prstGeom prst="roundRect">
            <a:avLst/>
          </a:prstGeom>
          <a:solidFill>
            <a:srgbClr val="00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2ND</a:t>
            </a:r>
          </a:p>
        </p:txBody>
      </p:sp>
      <p:sp>
        <p:nvSpPr>
          <p:cNvPr id="10" name="Rechthoek: afgeronde hoeken 9">
            <a:extLst>
              <a:ext uri="{FF2B5EF4-FFF2-40B4-BE49-F238E27FC236}">
                <a16:creationId xmlns:a16="http://schemas.microsoft.com/office/drawing/2014/main" id="{D57E4912-BE8A-440D-B010-C8E87B1E6F7E}"/>
              </a:ext>
            </a:extLst>
          </p:cNvPr>
          <p:cNvSpPr/>
          <p:nvPr/>
        </p:nvSpPr>
        <p:spPr>
          <a:xfrm>
            <a:off x="1532774" y="-593634"/>
            <a:ext cx="659219" cy="37214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STAT</a:t>
            </a:r>
          </a:p>
        </p:txBody>
      </p:sp>
      <p:sp>
        <p:nvSpPr>
          <p:cNvPr id="12" name="Rechthoek: afgeronde hoeken 11">
            <a:extLst>
              <a:ext uri="{FF2B5EF4-FFF2-40B4-BE49-F238E27FC236}">
                <a16:creationId xmlns:a16="http://schemas.microsoft.com/office/drawing/2014/main" id="{3D3E99C7-0DA4-4741-AE92-7159DC571549}"/>
              </a:ext>
            </a:extLst>
          </p:cNvPr>
          <p:cNvSpPr/>
          <p:nvPr/>
        </p:nvSpPr>
        <p:spPr>
          <a:xfrm>
            <a:off x="3030280" y="-606057"/>
            <a:ext cx="659219" cy="37214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" name="Rechthoek: afgeronde hoeken 12">
            <a:extLst>
              <a:ext uri="{FF2B5EF4-FFF2-40B4-BE49-F238E27FC236}">
                <a16:creationId xmlns:a16="http://schemas.microsoft.com/office/drawing/2014/main" id="{B974CEE6-87F9-411C-AF6C-71094A160282}"/>
              </a:ext>
            </a:extLst>
          </p:cNvPr>
          <p:cNvSpPr/>
          <p:nvPr/>
        </p:nvSpPr>
        <p:spPr>
          <a:xfrm>
            <a:off x="3756838" y="-602513"/>
            <a:ext cx="659219" cy="37214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CC6B9C24-4C2C-4F47-A3AD-F919F8E3A398}"/>
              </a:ext>
            </a:extLst>
          </p:cNvPr>
          <p:cNvSpPr/>
          <p:nvPr/>
        </p:nvSpPr>
        <p:spPr>
          <a:xfrm>
            <a:off x="718962" y="2764572"/>
            <a:ext cx="6096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nl-BE" sz="2000" dirty="0">
              <a:latin typeface="Helvetica" panose="020B0500000000000000" pitchFamily="34" charset="0"/>
            </a:endParaRPr>
          </a:p>
          <a:p>
            <a:endParaRPr lang="nl-BE" sz="2000" dirty="0">
              <a:latin typeface="Helvetica" panose="020B0500000000000000" pitchFamily="34" charset="0"/>
            </a:endParaRPr>
          </a:p>
          <a:p>
            <a:r>
              <a:rPr lang="nl-BE" sz="2000" dirty="0">
                <a:latin typeface="Helvetica" panose="020B0500000000000000" pitchFamily="34" charset="0"/>
              </a:rPr>
              <a:t>		      :Plot1…</a:t>
            </a:r>
          </a:p>
          <a:p>
            <a:endParaRPr lang="nl-BE" sz="2000" dirty="0">
              <a:latin typeface="Helvetica" panose="020B0500000000000000" pitchFamily="34" charset="0"/>
            </a:endParaRPr>
          </a:p>
          <a:p>
            <a:r>
              <a:rPr lang="nl-BE" sz="2000" dirty="0">
                <a:latin typeface="Helvetica" panose="020B0500000000000000" pitchFamily="34" charset="0"/>
              </a:rPr>
              <a:t> </a:t>
            </a:r>
          </a:p>
          <a:p>
            <a:r>
              <a:rPr lang="nl-BE" sz="2000" dirty="0">
                <a:latin typeface="Helvetica" panose="020B0500000000000000" pitchFamily="34" charset="0"/>
              </a:rPr>
              <a:t>		      :Plot2…</a:t>
            </a:r>
          </a:p>
          <a:p>
            <a:endParaRPr lang="nl-BE" sz="2000" dirty="0">
              <a:latin typeface="Helvetica" panose="020B0500000000000000" pitchFamily="34" charset="0"/>
            </a:endParaRPr>
          </a:p>
          <a:p>
            <a:endParaRPr lang="nl-BE" sz="2000" dirty="0">
              <a:latin typeface="Helvetica" panose="020B0500000000000000" pitchFamily="34" charset="0"/>
            </a:endParaRPr>
          </a:p>
          <a:p>
            <a:endParaRPr lang="nl-BE" sz="2000" dirty="0">
              <a:latin typeface="Helvetica" panose="020B0500000000000000" pitchFamily="34" charset="0"/>
            </a:endParaRPr>
          </a:p>
          <a:p>
            <a:endParaRPr lang="nl-BE" sz="2000" dirty="0">
              <a:latin typeface="Helvetica" panose="020B0500000000000000" pitchFamily="34" charset="0"/>
            </a:endParaRPr>
          </a:p>
        </p:txBody>
      </p:sp>
      <p:sp>
        <p:nvSpPr>
          <p:cNvPr id="16" name="Rechthoek: afgeronde hoeken 15">
            <a:extLst>
              <a:ext uri="{FF2B5EF4-FFF2-40B4-BE49-F238E27FC236}">
                <a16:creationId xmlns:a16="http://schemas.microsoft.com/office/drawing/2014/main" id="{E7059611-0AB4-4C72-869F-FB25B9A6C7ED}"/>
              </a:ext>
            </a:extLst>
          </p:cNvPr>
          <p:cNvSpPr/>
          <p:nvPr/>
        </p:nvSpPr>
        <p:spPr>
          <a:xfrm>
            <a:off x="2307721" y="-602158"/>
            <a:ext cx="659219" cy="37214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93DA1F8E-5FAA-446A-80AD-7C6095A47BC0}"/>
              </a:ext>
            </a:extLst>
          </p:cNvPr>
          <p:cNvSpPr txBox="1"/>
          <p:nvPr/>
        </p:nvSpPr>
        <p:spPr>
          <a:xfrm>
            <a:off x="2350250" y="-910502"/>
            <a:ext cx="584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>
                <a:solidFill>
                  <a:srgbClr val="0099FF"/>
                </a:solidFill>
                <a:latin typeface="Helvetica" panose="020B0500000000000000" pitchFamily="34" charset="0"/>
              </a:rPr>
              <a:t>L1</a:t>
            </a:r>
          </a:p>
        </p:txBody>
      </p:sp>
      <p:sp>
        <p:nvSpPr>
          <p:cNvPr id="18" name="Rechthoek: afgeronde hoeken 17">
            <a:extLst>
              <a:ext uri="{FF2B5EF4-FFF2-40B4-BE49-F238E27FC236}">
                <a16:creationId xmlns:a16="http://schemas.microsoft.com/office/drawing/2014/main" id="{4C468AAC-E416-4C43-A5FC-0555C4570B70}"/>
              </a:ext>
            </a:extLst>
          </p:cNvPr>
          <p:cNvSpPr/>
          <p:nvPr/>
        </p:nvSpPr>
        <p:spPr>
          <a:xfrm>
            <a:off x="6078517" y="-596558"/>
            <a:ext cx="668512" cy="37214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600" dirty="0"/>
              <a:t>Enter</a:t>
            </a:r>
          </a:p>
        </p:txBody>
      </p:sp>
      <p:sp>
        <p:nvSpPr>
          <p:cNvPr id="19" name="Rechthoek: afgeronde hoeken 18">
            <a:extLst>
              <a:ext uri="{FF2B5EF4-FFF2-40B4-BE49-F238E27FC236}">
                <a16:creationId xmlns:a16="http://schemas.microsoft.com/office/drawing/2014/main" id="{514EC711-C9A1-48BD-A405-1E4F8670B31C}"/>
              </a:ext>
            </a:extLst>
          </p:cNvPr>
          <p:cNvSpPr/>
          <p:nvPr/>
        </p:nvSpPr>
        <p:spPr>
          <a:xfrm rot="10800000">
            <a:off x="4512527" y="-606553"/>
            <a:ext cx="726560" cy="37214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^</a:t>
            </a:r>
          </a:p>
        </p:txBody>
      </p:sp>
      <p:sp>
        <p:nvSpPr>
          <p:cNvPr id="20" name="Rechthoek: afgeronde hoeken 19">
            <a:extLst>
              <a:ext uri="{FF2B5EF4-FFF2-40B4-BE49-F238E27FC236}">
                <a16:creationId xmlns:a16="http://schemas.microsoft.com/office/drawing/2014/main" id="{E180980F-CABD-4158-A780-0CC0541CA26C}"/>
              </a:ext>
            </a:extLst>
          </p:cNvPr>
          <p:cNvSpPr/>
          <p:nvPr/>
        </p:nvSpPr>
        <p:spPr>
          <a:xfrm>
            <a:off x="5303734" y="-597913"/>
            <a:ext cx="726560" cy="37214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&gt;</a:t>
            </a:r>
          </a:p>
        </p:txBody>
      </p:sp>
      <p:sp>
        <p:nvSpPr>
          <p:cNvPr id="21" name="Rechthoek: afgeronde hoeken 20">
            <a:extLst>
              <a:ext uri="{FF2B5EF4-FFF2-40B4-BE49-F238E27FC236}">
                <a16:creationId xmlns:a16="http://schemas.microsoft.com/office/drawing/2014/main" id="{E9586DCC-7A2A-4E9E-AAA4-9BF1BA6056B0}"/>
              </a:ext>
            </a:extLst>
          </p:cNvPr>
          <p:cNvSpPr/>
          <p:nvPr/>
        </p:nvSpPr>
        <p:spPr>
          <a:xfrm>
            <a:off x="97654" y="-595700"/>
            <a:ext cx="665825" cy="372140"/>
          </a:xfrm>
          <a:prstGeom prst="roundRect">
            <a:avLst/>
          </a:prstGeom>
          <a:solidFill>
            <a:srgbClr val="66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400" dirty="0"/>
              <a:t>ALPHA</a:t>
            </a:r>
          </a:p>
        </p:txBody>
      </p:sp>
      <p:sp>
        <p:nvSpPr>
          <p:cNvPr id="22" name="Rechthoek: afgeronde hoeken 21">
            <a:extLst>
              <a:ext uri="{FF2B5EF4-FFF2-40B4-BE49-F238E27FC236}">
                <a16:creationId xmlns:a16="http://schemas.microsoft.com/office/drawing/2014/main" id="{99128C1E-F8DF-4D26-8BD8-CD0BE8E665AA}"/>
              </a:ext>
            </a:extLst>
          </p:cNvPr>
          <p:cNvSpPr/>
          <p:nvPr/>
        </p:nvSpPr>
        <p:spPr>
          <a:xfrm>
            <a:off x="777553" y="3449319"/>
            <a:ext cx="659219" cy="372140"/>
          </a:xfrm>
          <a:prstGeom prst="roundRect">
            <a:avLst/>
          </a:prstGeom>
          <a:solidFill>
            <a:srgbClr val="00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2ND</a:t>
            </a:r>
          </a:p>
        </p:txBody>
      </p:sp>
      <p:sp>
        <p:nvSpPr>
          <p:cNvPr id="23" name="Rechthoek: afgeronde hoeken 22">
            <a:extLst>
              <a:ext uri="{FF2B5EF4-FFF2-40B4-BE49-F238E27FC236}">
                <a16:creationId xmlns:a16="http://schemas.microsoft.com/office/drawing/2014/main" id="{8D5A082D-1783-46D0-B85C-1F61F54585D5}"/>
              </a:ext>
            </a:extLst>
          </p:cNvPr>
          <p:cNvSpPr/>
          <p:nvPr/>
        </p:nvSpPr>
        <p:spPr>
          <a:xfrm>
            <a:off x="1523326" y="3448584"/>
            <a:ext cx="726560" cy="37214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Y=</a:t>
            </a: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3237C37C-747B-42E7-B84A-D4FBFCEABF33}"/>
              </a:ext>
            </a:extLst>
          </p:cNvPr>
          <p:cNvSpPr txBox="1"/>
          <p:nvPr/>
        </p:nvSpPr>
        <p:spPr>
          <a:xfrm>
            <a:off x="1321920" y="3118239"/>
            <a:ext cx="1110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>
                <a:solidFill>
                  <a:srgbClr val="0099FF"/>
                </a:solidFill>
                <a:latin typeface="Helvetica" panose="020B0500000000000000" pitchFamily="34" charset="0"/>
              </a:rPr>
              <a:t>Stat plot</a:t>
            </a:r>
          </a:p>
        </p:txBody>
      </p:sp>
      <p:sp>
        <p:nvSpPr>
          <p:cNvPr id="25" name="Rechthoek: afgeronde hoeken 24">
            <a:extLst>
              <a:ext uri="{FF2B5EF4-FFF2-40B4-BE49-F238E27FC236}">
                <a16:creationId xmlns:a16="http://schemas.microsoft.com/office/drawing/2014/main" id="{52A5A622-FD4E-43F3-814D-8B3974021C26}"/>
              </a:ext>
            </a:extLst>
          </p:cNvPr>
          <p:cNvSpPr/>
          <p:nvPr/>
        </p:nvSpPr>
        <p:spPr>
          <a:xfrm>
            <a:off x="2353589" y="3453215"/>
            <a:ext cx="659219" cy="37214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>
                <a:solidFill>
                  <a:schemeClr val="tx1"/>
                </a:solidFill>
              </a:rPr>
              <a:t>1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C1C6AB63-B0D2-410E-A51E-8D70BDB20A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3086" y="3425678"/>
            <a:ext cx="3146479" cy="2060722"/>
          </a:xfrm>
          <a:prstGeom prst="rect">
            <a:avLst/>
          </a:prstGeom>
        </p:spPr>
      </p:pic>
      <p:sp>
        <p:nvSpPr>
          <p:cNvPr id="32" name="Rechthoek: afgeronde hoeken 31">
            <a:extLst>
              <a:ext uri="{FF2B5EF4-FFF2-40B4-BE49-F238E27FC236}">
                <a16:creationId xmlns:a16="http://schemas.microsoft.com/office/drawing/2014/main" id="{26A52F77-0776-495E-B1E1-458E1B39F66E}"/>
              </a:ext>
            </a:extLst>
          </p:cNvPr>
          <p:cNvSpPr/>
          <p:nvPr/>
        </p:nvSpPr>
        <p:spPr>
          <a:xfrm>
            <a:off x="781097" y="4260937"/>
            <a:ext cx="659219" cy="372140"/>
          </a:xfrm>
          <a:prstGeom prst="roundRect">
            <a:avLst/>
          </a:prstGeom>
          <a:solidFill>
            <a:srgbClr val="00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2ND</a:t>
            </a:r>
          </a:p>
        </p:txBody>
      </p:sp>
      <p:sp>
        <p:nvSpPr>
          <p:cNvPr id="34" name="Rechthoek: afgeronde hoeken 33">
            <a:extLst>
              <a:ext uri="{FF2B5EF4-FFF2-40B4-BE49-F238E27FC236}">
                <a16:creationId xmlns:a16="http://schemas.microsoft.com/office/drawing/2014/main" id="{50D14335-479E-4EE5-A62A-8807252F5530}"/>
              </a:ext>
            </a:extLst>
          </p:cNvPr>
          <p:cNvSpPr/>
          <p:nvPr/>
        </p:nvSpPr>
        <p:spPr>
          <a:xfrm>
            <a:off x="1526870" y="4260202"/>
            <a:ext cx="726560" cy="37214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Y=</a:t>
            </a:r>
          </a:p>
        </p:txBody>
      </p:sp>
      <p:sp>
        <p:nvSpPr>
          <p:cNvPr id="35" name="Tekstvak 34">
            <a:extLst>
              <a:ext uri="{FF2B5EF4-FFF2-40B4-BE49-F238E27FC236}">
                <a16:creationId xmlns:a16="http://schemas.microsoft.com/office/drawing/2014/main" id="{32F7BE7C-E69B-42BE-A1B2-603E2BEC787F}"/>
              </a:ext>
            </a:extLst>
          </p:cNvPr>
          <p:cNvSpPr txBox="1"/>
          <p:nvPr/>
        </p:nvSpPr>
        <p:spPr>
          <a:xfrm>
            <a:off x="1325464" y="3929857"/>
            <a:ext cx="1110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>
                <a:solidFill>
                  <a:srgbClr val="0099FF"/>
                </a:solidFill>
                <a:latin typeface="Helvetica" panose="020B0500000000000000" pitchFamily="34" charset="0"/>
              </a:rPr>
              <a:t>Stat plot</a:t>
            </a:r>
          </a:p>
        </p:txBody>
      </p:sp>
      <p:sp>
        <p:nvSpPr>
          <p:cNvPr id="36" name="Rechthoek: afgeronde hoeken 35">
            <a:extLst>
              <a:ext uri="{FF2B5EF4-FFF2-40B4-BE49-F238E27FC236}">
                <a16:creationId xmlns:a16="http://schemas.microsoft.com/office/drawing/2014/main" id="{1B1B18AF-F7C9-44DB-92CD-ACFB9326E8F1}"/>
              </a:ext>
            </a:extLst>
          </p:cNvPr>
          <p:cNvSpPr/>
          <p:nvPr/>
        </p:nvSpPr>
        <p:spPr>
          <a:xfrm>
            <a:off x="2357133" y="4264833"/>
            <a:ext cx="659219" cy="37214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>
                <a:solidFill>
                  <a:schemeClr val="tx1"/>
                </a:solidFill>
              </a:rPr>
              <a:t>2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48F2A8BF-9B23-44AE-A1D8-E7B994EA9E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2168" y="3422022"/>
            <a:ext cx="3194858" cy="2075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560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FFE008-ABA6-4761-9F48-490A3C890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Instructies voor Ti-84 plus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4BFE74F-FA7E-4BA3-91EB-A1E1CCCF549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nl-BE" dirty="0"/>
              <a:t>Check altijd eerst de instellingen</a:t>
            </a:r>
            <a:endParaRPr lang="nl-BE" dirty="0">
              <a:highlight>
                <a:srgbClr val="000000"/>
              </a:highlight>
            </a:endParaRPr>
          </a:p>
          <a:p>
            <a:endParaRPr lang="nl-BE" dirty="0"/>
          </a:p>
          <a:p>
            <a:endParaRPr lang="nl-BE" dirty="0"/>
          </a:p>
          <a:p>
            <a:pPr marL="457200" lvl="1" indent="0">
              <a:buNone/>
            </a:pPr>
            <a:r>
              <a:rPr lang="nl-BE" dirty="0" err="1">
                <a:solidFill>
                  <a:schemeClr val="bg1"/>
                </a:solidFill>
                <a:highlight>
                  <a:srgbClr val="000000"/>
                </a:highlight>
              </a:rPr>
              <a:t>Normal</a:t>
            </a:r>
            <a:r>
              <a:rPr lang="nl-BE" dirty="0"/>
              <a:t> </a:t>
            </a:r>
            <a:r>
              <a:rPr lang="nl-BE" dirty="0" err="1"/>
              <a:t>Sci</a:t>
            </a:r>
            <a:r>
              <a:rPr lang="nl-BE" dirty="0"/>
              <a:t> Eng</a:t>
            </a:r>
          </a:p>
          <a:p>
            <a:pPr marL="457200" lvl="1" indent="0">
              <a:buNone/>
            </a:pPr>
            <a:r>
              <a:rPr lang="nl-BE" dirty="0" err="1">
                <a:solidFill>
                  <a:schemeClr val="bg1"/>
                </a:solidFill>
                <a:highlight>
                  <a:srgbClr val="000000"/>
                </a:highlight>
              </a:rPr>
              <a:t>Float</a:t>
            </a:r>
            <a:r>
              <a:rPr lang="nl-BE" dirty="0"/>
              <a:t> 0 1 2 3 4 5 6 7 8 9 </a:t>
            </a:r>
          </a:p>
          <a:p>
            <a:pPr marL="457200" lvl="1" indent="0">
              <a:buNone/>
            </a:pPr>
            <a:r>
              <a:rPr lang="nl-BE" dirty="0" err="1"/>
              <a:t>Radian</a:t>
            </a:r>
            <a:r>
              <a:rPr lang="nl-BE" dirty="0"/>
              <a:t> </a:t>
            </a:r>
            <a:r>
              <a:rPr lang="nl-BE" dirty="0" err="1">
                <a:solidFill>
                  <a:schemeClr val="bg1"/>
                </a:solidFill>
                <a:highlight>
                  <a:srgbClr val="000000"/>
                </a:highlight>
              </a:rPr>
              <a:t>Degree</a:t>
            </a:r>
            <a:endParaRPr lang="nl-BE" dirty="0">
              <a:solidFill>
                <a:schemeClr val="bg1"/>
              </a:solidFill>
              <a:highlight>
                <a:srgbClr val="000000"/>
              </a:highlight>
            </a:endParaRPr>
          </a:p>
          <a:p>
            <a:pPr marL="457200" lvl="1" indent="0">
              <a:buNone/>
            </a:pPr>
            <a:r>
              <a:rPr lang="nl-BE" dirty="0">
                <a:solidFill>
                  <a:schemeClr val="bg1"/>
                </a:solidFill>
                <a:highlight>
                  <a:srgbClr val="000000"/>
                </a:highlight>
              </a:rPr>
              <a:t>Mathprint</a:t>
            </a:r>
            <a:r>
              <a:rPr lang="nl-BE" dirty="0"/>
              <a:t> Classic</a:t>
            </a:r>
          </a:p>
          <a:p>
            <a:pPr marL="457200" lvl="1" indent="0">
              <a:buNone/>
            </a:pPr>
            <a:r>
              <a:rPr lang="nl-BE" dirty="0">
                <a:solidFill>
                  <a:schemeClr val="bg1"/>
                </a:solidFill>
                <a:highlight>
                  <a:srgbClr val="000000"/>
                </a:highlight>
              </a:rPr>
              <a:t>n/d </a:t>
            </a:r>
            <a:r>
              <a:rPr lang="nl-BE" dirty="0" err="1"/>
              <a:t>Un</a:t>
            </a:r>
            <a:r>
              <a:rPr lang="nl-BE" dirty="0"/>
              <a:t>/d</a:t>
            </a:r>
          </a:p>
          <a:p>
            <a:pPr marL="457200" lvl="1" indent="0">
              <a:buNone/>
            </a:pPr>
            <a:r>
              <a:rPr lang="nl-BE" dirty="0" err="1"/>
              <a:t>Anwers</a:t>
            </a:r>
            <a:r>
              <a:rPr lang="nl-BE" dirty="0"/>
              <a:t>: </a:t>
            </a:r>
            <a:r>
              <a:rPr lang="nl-BE" dirty="0">
                <a:solidFill>
                  <a:schemeClr val="bg1"/>
                </a:solidFill>
                <a:highlight>
                  <a:srgbClr val="000000"/>
                </a:highlight>
              </a:rPr>
              <a:t>AUTO</a:t>
            </a:r>
            <a:r>
              <a:rPr lang="nl-BE" dirty="0"/>
              <a:t> DEC FRAC</a:t>
            </a:r>
          </a:p>
        </p:txBody>
      </p:sp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3EDB1AC0-D7DB-4D54-95C5-4DE4A9FB7BF4}"/>
              </a:ext>
            </a:extLst>
          </p:cNvPr>
          <p:cNvSpPr/>
          <p:nvPr/>
        </p:nvSpPr>
        <p:spPr>
          <a:xfrm>
            <a:off x="998042" y="1936472"/>
            <a:ext cx="739318" cy="37214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MODE</a:t>
            </a:r>
          </a:p>
        </p:txBody>
      </p:sp>
      <p:sp>
        <p:nvSpPr>
          <p:cNvPr id="5" name="Rechthoek: afgeronde hoeken 4">
            <a:extLst>
              <a:ext uri="{FF2B5EF4-FFF2-40B4-BE49-F238E27FC236}">
                <a16:creationId xmlns:a16="http://schemas.microsoft.com/office/drawing/2014/main" id="{25766D2C-1E56-413D-830A-E4AAB913694D}"/>
              </a:ext>
            </a:extLst>
          </p:cNvPr>
          <p:cNvSpPr/>
          <p:nvPr/>
        </p:nvSpPr>
        <p:spPr>
          <a:xfrm>
            <a:off x="4171151" y="1941930"/>
            <a:ext cx="726560" cy="37214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&gt;</a:t>
            </a:r>
          </a:p>
        </p:txBody>
      </p:sp>
      <p:sp>
        <p:nvSpPr>
          <p:cNvPr id="6" name="Rechthoek: afgeronde hoeken 5">
            <a:extLst>
              <a:ext uri="{FF2B5EF4-FFF2-40B4-BE49-F238E27FC236}">
                <a16:creationId xmlns:a16="http://schemas.microsoft.com/office/drawing/2014/main" id="{A9C38607-6DA4-4AEA-A14C-E94617F0E29B}"/>
              </a:ext>
            </a:extLst>
          </p:cNvPr>
          <p:cNvSpPr/>
          <p:nvPr/>
        </p:nvSpPr>
        <p:spPr>
          <a:xfrm>
            <a:off x="2586191" y="1929738"/>
            <a:ext cx="726560" cy="37214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^</a:t>
            </a:r>
          </a:p>
        </p:txBody>
      </p:sp>
      <p:sp>
        <p:nvSpPr>
          <p:cNvPr id="7" name="Rechthoek: afgeronde hoeken 6">
            <a:extLst>
              <a:ext uri="{FF2B5EF4-FFF2-40B4-BE49-F238E27FC236}">
                <a16:creationId xmlns:a16="http://schemas.microsoft.com/office/drawing/2014/main" id="{96D8121D-E715-49EC-8FB4-8A6080E265F0}"/>
              </a:ext>
            </a:extLst>
          </p:cNvPr>
          <p:cNvSpPr/>
          <p:nvPr/>
        </p:nvSpPr>
        <p:spPr>
          <a:xfrm>
            <a:off x="4985676" y="1936685"/>
            <a:ext cx="726560" cy="37214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Enter</a:t>
            </a:r>
          </a:p>
        </p:txBody>
      </p:sp>
      <p:sp>
        <p:nvSpPr>
          <p:cNvPr id="8" name="Rechthoek: afgeronde hoeken 7">
            <a:extLst>
              <a:ext uri="{FF2B5EF4-FFF2-40B4-BE49-F238E27FC236}">
                <a16:creationId xmlns:a16="http://schemas.microsoft.com/office/drawing/2014/main" id="{458EC6B2-4760-4DCE-99C7-860D7B355C55}"/>
              </a:ext>
            </a:extLst>
          </p:cNvPr>
          <p:cNvSpPr/>
          <p:nvPr/>
        </p:nvSpPr>
        <p:spPr>
          <a:xfrm rot="10800000">
            <a:off x="1796759" y="1926690"/>
            <a:ext cx="726560" cy="37214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^</a:t>
            </a:r>
          </a:p>
        </p:txBody>
      </p:sp>
      <p:sp>
        <p:nvSpPr>
          <p:cNvPr id="9" name="Rechthoek: afgeronde hoeken 8">
            <a:extLst>
              <a:ext uri="{FF2B5EF4-FFF2-40B4-BE49-F238E27FC236}">
                <a16:creationId xmlns:a16="http://schemas.microsoft.com/office/drawing/2014/main" id="{997E0132-E34B-4C59-B258-015522CAB359}"/>
              </a:ext>
            </a:extLst>
          </p:cNvPr>
          <p:cNvSpPr/>
          <p:nvPr/>
        </p:nvSpPr>
        <p:spPr>
          <a:xfrm rot="10800000">
            <a:off x="3372575" y="1929738"/>
            <a:ext cx="726560" cy="37214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4263514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AD55A8-E53F-4977-B208-871D2F590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Grafisch weergeven van gegevens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A5DF02E-7630-4EF3-BA4F-C8E9E951100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1" y="1171853"/>
            <a:ext cx="8302752" cy="209234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BE" dirty="0"/>
              <a:t>Casus: In een sportclub hebben de 24 spelers van een voetbalploeg de volgende leeftijd: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  <a:p>
            <a:r>
              <a:rPr lang="nl-BE" b="1" dirty="0"/>
              <a:t>Weergeven als </a:t>
            </a:r>
            <a:r>
              <a:rPr lang="nl-BE" b="1" dirty="0" err="1"/>
              <a:t>boxplot</a:t>
            </a:r>
            <a:endParaRPr lang="nl-BE" b="1" dirty="0"/>
          </a:p>
          <a:p>
            <a:pPr marL="0" indent="0">
              <a:buNone/>
            </a:pPr>
            <a:endParaRPr lang="nl-BE" dirty="0"/>
          </a:p>
          <a:p>
            <a:endParaRPr lang="nl-BE" dirty="0"/>
          </a:p>
          <a:p>
            <a:endParaRPr lang="nl-BE" dirty="0"/>
          </a:p>
        </p:txBody>
      </p:sp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28C6E028-174E-4CF5-8F6B-4AC7B74B39E8}"/>
              </a:ext>
            </a:extLst>
          </p:cNvPr>
          <p:cNvGraphicFramePr>
            <a:graphicFrameLocks noGrp="1"/>
          </p:cNvGraphicFramePr>
          <p:nvPr/>
        </p:nvGraphicFramePr>
        <p:xfrm>
          <a:off x="789126" y="1971418"/>
          <a:ext cx="8127996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7333">
                  <a:extLst>
                    <a:ext uri="{9D8B030D-6E8A-4147-A177-3AD203B41FA5}">
                      <a16:colId xmlns:a16="http://schemas.microsoft.com/office/drawing/2014/main" val="2800812535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3879023755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1829297858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1991501158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882618969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259270023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1606795989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3625708819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3756841391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859958626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3232533232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39349292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BE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4470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7068021"/>
                  </a:ext>
                </a:extLst>
              </a:tr>
            </a:tbl>
          </a:graphicData>
        </a:graphic>
      </p:graphicFrame>
      <p:sp>
        <p:nvSpPr>
          <p:cNvPr id="9" name="Rechthoek: afgeronde hoeken 8">
            <a:extLst>
              <a:ext uri="{FF2B5EF4-FFF2-40B4-BE49-F238E27FC236}">
                <a16:creationId xmlns:a16="http://schemas.microsoft.com/office/drawing/2014/main" id="{FF95B6FD-8970-4965-B264-54019BC3D860}"/>
              </a:ext>
            </a:extLst>
          </p:cNvPr>
          <p:cNvSpPr/>
          <p:nvPr/>
        </p:nvSpPr>
        <p:spPr>
          <a:xfrm>
            <a:off x="829339" y="-606056"/>
            <a:ext cx="659219" cy="372140"/>
          </a:xfrm>
          <a:prstGeom prst="roundRect">
            <a:avLst/>
          </a:prstGeom>
          <a:solidFill>
            <a:srgbClr val="00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2ND</a:t>
            </a:r>
          </a:p>
        </p:txBody>
      </p:sp>
      <p:sp>
        <p:nvSpPr>
          <p:cNvPr id="10" name="Rechthoek: afgeronde hoeken 9">
            <a:extLst>
              <a:ext uri="{FF2B5EF4-FFF2-40B4-BE49-F238E27FC236}">
                <a16:creationId xmlns:a16="http://schemas.microsoft.com/office/drawing/2014/main" id="{D57E4912-BE8A-440D-B010-C8E87B1E6F7E}"/>
              </a:ext>
            </a:extLst>
          </p:cNvPr>
          <p:cNvSpPr/>
          <p:nvPr/>
        </p:nvSpPr>
        <p:spPr>
          <a:xfrm>
            <a:off x="1532774" y="-593634"/>
            <a:ext cx="659219" cy="37214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STAT</a:t>
            </a:r>
          </a:p>
        </p:txBody>
      </p:sp>
      <p:sp>
        <p:nvSpPr>
          <p:cNvPr id="12" name="Rechthoek: afgeronde hoeken 11">
            <a:extLst>
              <a:ext uri="{FF2B5EF4-FFF2-40B4-BE49-F238E27FC236}">
                <a16:creationId xmlns:a16="http://schemas.microsoft.com/office/drawing/2014/main" id="{3D3E99C7-0DA4-4741-AE92-7159DC571549}"/>
              </a:ext>
            </a:extLst>
          </p:cNvPr>
          <p:cNvSpPr/>
          <p:nvPr/>
        </p:nvSpPr>
        <p:spPr>
          <a:xfrm>
            <a:off x="3030280" y="-606057"/>
            <a:ext cx="659219" cy="37214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" name="Rechthoek: afgeronde hoeken 12">
            <a:extLst>
              <a:ext uri="{FF2B5EF4-FFF2-40B4-BE49-F238E27FC236}">
                <a16:creationId xmlns:a16="http://schemas.microsoft.com/office/drawing/2014/main" id="{B974CEE6-87F9-411C-AF6C-71094A160282}"/>
              </a:ext>
            </a:extLst>
          </p:cNvPr>
          <p:cNvSpPr/>
          <p:nvPr/>
        </p:nvSpPr>
        <p:spPr>
          <a:xfrm>
            <a:off x="3756838" y="-602513"/>
            <a:ext cx="659219" cy="37214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CC6B9C24-4C2C-4F47-A3AD-F919F8E3A398}"/>
              </a:ext>
            </a:extLst>
          </p:cNvPr>
          <p:cNvSpPr/>
          <p:nvPr/>
        </p:nvSpPr>
        <p:spPr>
          <a:xfrm>
            <a:off x="718962" y="2764572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nl-BE" sz="2000" dirty="0">
              <a:latin typeface="Helvetica" panose="020B0500000000000000" pitchFamily="34" charset="0"/>
            </a:endParaRPr>
          </a:p>
          <a:p>
            <a:endParaRPr lang="nl-BE" sz="2000" dirty="0">
              <a:latin typeface="Helvetica" panose="020B0500000000000000" pitchFamily="34" charset="0"/>
            </a:endParaRPr>
          </a:p>
          <a:p>
            <a:endParaRPr lang="nl-BE" sz="2000" dirty="0">
              <a:latin typeface="Helvetica" panose="020B0500000000000000" pitchFamily="34" charset="0"/>
            </a:endParaRPr>
          </a:p>
          <a:p>
            <a:endParaRPr lang="nl-BE" sz="2000" dirty="0">
              <a:latin typeface="Helvetica" panose="020B0500000000000000" pitchFamily="34" charset="0"/>
            </a:endParaRPr>
          </a:p>
          <a:p>
            <a:endParaRPr lang="nl-BE" sz="2000" dirty="0">
              <a:latin typeface="Helvetica" panose="020B0500000000000000" pitchFamily="34" charset="0"/>
            </a:endParaRPr>
          </a:p>
        </p:txBody>
      </p:sp>
      <p:sp>
        <p:nvSpPr>
          <p:cNvPr id="16" name="Rechthoek: afgeronde hoeken 15">
            <a:extLst>
              <a:ext uri="{FF2B5EF4-FFF2-40B4-BE49-F238E27FC236}">
                <a16:creationId xmlns:a16="http://schemas.microsoft.com/office/drawing/2014/main" id="{E7059611-0AB4-4C72-869F-FB25B9A6C7ED}"/>
              </a:ext>
            </a:extLst>
          </p:cNvPr>
          <p:cNvSpPr/>
          <p:nvPr/>
        </p:nvSpPr>
        <p:spPr>
          <a:xfrm>
            <a:off x="2307721" y="-602158"/>
            <a:ext cx="659219" cy="37214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93DA1F8E-5FAA-446A-80AD-7C6095A47BC0}"/>
              </a:ext>
            </a:extLst>
          </p:cNvPr>
          <p:cNvSpPr txBox="1"/>
          <p:nvPr/>
        </p:nvSpPr>
        <p:spPr>
          <a:xfrm>
            <a:off x="2350250" y="-910502"/>
            <a:ext cx="584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>
                <a:solidFill>
                  <a:srgbClr val="0099FF"/>
                </a:solidFill>
                <a:latin typeface="Helvetica" panose="020B0500000000000000" pitchFamily="34" charset="0"/>
              </a:rPr>
              <a:t>L1</a:t>
            </a:r>
          </a:p>
        </p:txBody>
      </p:sp>
      <p:sp>
        <p:nvSpPr>
          <p:cNvPr id="18" name="Rechthoek: afgeronde hoeken 17">
            <a:extLst>
              <a:ext uri="{FF2B5EF4-FFF2-40B4-BE49-F238E27FC236}">
                <a16:creationId xmlns:a16="http://schemas.microsoft.com/office/drawing/2014/main" id="{4C468AAC-E416-4C43-A5FC-0555C4570B70}"/>
              </a:ext>
            </a:extLst>
          </p:cNvPr>
          <p:cNvSpPr/>
          <p:nvPr/>
        </p:nvSpPr>
        <p:spPr>
          <a:xfrm>
            <a:off x="6078517" y="-596558"/>
            <a:ext cx="668512" cy="37214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600" dirty="0"/>
              <a:t>Enter</a:t>
            </a:r>
          </a:p>
        </p:txBody>
      </p:sp>
      <p:sp>
        <p:nvSpPr>
          <p:cNvPr id="19" name="Rechthoek: afgeronde hoeken 18">
            <a:extLst>
              <a:ext uri="{FF2B5EF4-FFF2-40B4-BE49-F238E27FC236}">
                <a16:creationId xmlns:a16="http://schemas.microsoft.com/office/drawing/2014/main" id="{514EC711-C9A1-48BD-A405-1E4F8670B31C}"/>
              </a:ext>
            </a:extLst>
          </p:cNvPr>
          <p:cNvSpPr/>
          <p:nvPr/>
        </p:nvSpPr>
        <p:spPr>
          <a:xfrm rot="10800000">
            <a:off x="4512527" y="-606553"/>
            <a:ext cx="726560" cy="37214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^</a:t>
            </a:r>
          </a:p>
        </p:txBody>
      </p:sp>
      <p:sp>
        <p:nvSpPr>
          <p:cNvPr id="20" name="Rechthoek: afgeronde hoeken 19">
            <a:extLst>
              <a:ext uri="{FF2B5EF4-FFF2-40B4-BE49-F238E27FC236}">
                <a16:creationId xmlns:a16="http://schemas.microsoft.com/office/drawing/2014/main" id="{E180980F-CABD-4158-A780-0CC0541CA26C}"/>
              </a:ext>
            </a:extLst>
          </p:cNvPr>
          <p:cNvSpPr/>
          <p:nvPr/>
        </p:nvSpPr>
        <p:spPr>
          <a:xfrm>
            <a:off x="5303734" y="-597913"/>
            <a:ext cx="726560" cy="37214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&gt;</a:t>
            </a:r>
          </a:p>
        </p:txBody>
      </p:sp>
      <p:sp>
        <p:nvSpPr>
          <p:cNvPr id="21" name="Rechthoek: afgeronde hoeken 20">
            <a:extLst>
              <a:ext uri="{FF2B5EF4-FFF2-40B4-BE49-F238E27FC236}">
                <a16:creationId xmlns:a16="http://schemas.microsoft.com/office/drawing/2014/main" id="{E9586DCC-7A2A-4E9E-AAA4-9BF1BA6056B0}"/>
              </a:ext>
            </a:extLst>
          </p:cNvPr>
          <p:cNvSpPr/>
          <p:nvPr/>
        </p:nvSpPr>
        <p:spPr>
          <a:xfrm>
            <a:off x="97654" y="-595700"/>
            <a:ext cx="665825" cy="372140"/>
          </a:xfrm>
          <a:prstGeom prst="roundRect">
            <a:avLst/>
          </a:prstGeom>
          <a:solidFill>
            <a:srgbClr val="66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400" dirty="0"/>
              <a:t>ALPHA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840EFEF1-9B9A-4A80-9F2C-B5C9E6662989}"/>
              </a:ext>
            </a:extLst>
          </p:cNvPr>
          <p:cNvSpPr txBox="1"/>
          <p:nvPr/>
        </p:nvSpPr>
        <p:spPr>
          <a:xfrm>
            <a:off x="850605" y="3646967"/>
            <a:ext cx="34024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Weergeven grafiek:</a:t>
            </a:r>
          </a:p>
          <a:p>
            <a:endParaRPr lang="nl-BE" dirty="0"/>
          </a:p>
          <a:p>
            <a:endParaRPr lang="nl-BE" dirty="0"/>
          </a:p>
          <a:p>
            <a:r>
              <a:rPr lang="nl-BE" dirty="0"/>
              <a:t> Grafiek lezen: </a:t>
            </a:r>
          </a:p>
        </p:txBody>
      </p:sp>
      <p:sp>
        <p:nvSpPr>
          <p:cNvPr id="35" name="Rechthoek: afgeronde hoeken 34">
            <a:extLst>
              <a:ext uri="{FF2B5EF4-FFF2-40B4-BE49-F238E27FC236}">
                <a16:creationId xmlns:a16="http://schemas.microsoft.com/office/drawing/2014/main" id="{F6727CB1-8CEC-4F4A-982F-943EE433A13F}"/>
              </a:ext>
            </a:extLst>
          </p:cNvPr>
          <p:cNvSpPr/>
          <p:nvPr/>
        </p:nvSpPr>
        <p:spPr>
          <a:xfrm>
            <a:off x="6851149" y="-600103"/>
            <a:ext cx="935427" cy="37214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600" dirty="0" err="1"/>
              <a:t>Window</a:t>
            </a:r>
            <a:endParaRPr lang="nl-BE" sz="1600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A07C31EE-C4A6-4DF9-9206-C9924D06F3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1404" y="-2098822"/>
            <a:ext cx="2724150" cy="1847850"/>
          </a:xfrm>
          <a:prstGeom prst="rect">
            <a:avLst/>
          </a:prstGeom>
        </p:spPr>
      </p:pic>
      <p:sp>
        <p:nvSpPr>
          <p:cNvPr id="36" name="Rechthoek: afgeronde hoeken 35">
            <a:extLst>
              <a:ext uri="{FF2B5EF4-FFF2-40B4-BE49-F238E27FC236}">
                <a16:creationId xmlns:a16="http://schemas.microsoft.com/office/drawing/2014/main" id="{710302B3-E39D-4D17-8F44-FAEBF1C0BB86}"/>
              </a:ext>
            </a:extLst>
          </p:cNvPr>
          <p:cNvSpPr/>
          <p:nvPr/>
        </p:nvSpPr>
        <p:spPr>
          <a:xfrm>
            <a:off x="2917102" y="3652922"/>
            <a:ext cx="935427" cy="37214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600" dirty="0" err="1"/>
              <a:t>Graph</a:t>
            </a:r>
            <a:endParaRPr lang="nl-BE" sz="1600" dirty="0"/>
          </a:p>
        </p:txBody>
      </p:sp>
      <p:sp>
        <p:nvSpPr>
          <p:cNvPr id="37" name="Rechthoek: afgeronde hoeken 36">
            <a:extLst>
              <a:ext uri="{FF2B5EF4-FFF2-40B4-BE49-F238E27FC236}">
                <a16:creationId xmlns:a16="http://schemas.microsoft.com/office/drawing/2014/main" id="{3B1B4D2F-9113-49BC-BCA5-B80DCE50C16C}"/>
              </a:ext>
            </a:extLst>
          </p:cNvPr>
          <p:cNvSpPr/>
          <p:nvPr/>
        </p:nvSpPr>
        <p:spPr>
          <a:xfrm>
            <a:off x="2367754" y="4475173"/>
            <a:ext cx="935427" cy="37214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600" dirty="0" err="1"/>
              <a:t>Trace</a:t>
            </a:r>
            <a:endParaRPr lang="nl-BE" sz="1600" dirty="0"/>
          </a:p>
        </p:txBody>
      </p:sp>
      <p:sp>
        <p:nvSpPr>
          <p:cNvPr id="38" name="Rechthoek: afgeronde hoeken 37">
            <a:extLst>
              <a:ext uri="{FF2B5EF4-FFF2-40B4-BE49-F238E27FC236}">
                <a16:creationId xmlns:a16="http://schemas.microsoft.com/office/drawing/2014/main" id="{D1CE2F72-AF80-4897-88C7-2FBC38FB65B1}"/>
              </a:ext>
            </a:extLst>
          </p:cNvPr>
          <p:cNvSpPr/>
          <p:nvPr/>
        </p:nvSpPr>
        <p:spPr>
          <a:xfrm>
            <a:off x="3382785" y="4477362"/>
            <a:ext cx="726560" cy="37214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37851562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A5D138-1E14-40F1-8C10-93C98FF91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Grafisch weergeven van gegevens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C718576-04F1-4452-AA44-DE95C00F0C6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2" y="1658679"/>
            <a:ext cx="5088712" cy="3715906"/>
          </a:xfrm>
        </p:spPr>
        <p:txBody>
          <a:bodyPr>
            <a:normAutofit fontScale="92500" lnSpcReduction="20000"/>
          </a:bodyPr>
          <a:lstStyle/>
          <a:p>
            <a:r>
              <a:rPr lang="nl-BE" dirty="0"/>
              <a:t>Staafdiagram</a:t>
            </a:r>
          </a:p>
          <a:p>
            <a:pPr marL="0" indent="0">
              <a:buNone/>
            </a:pPr>
            <a:r>
              <a:rPr lang="nl-BE" dirty="0"/>
              <a:t> 		</a:t>
            </a:r>
          </a:p>
          <a:p>
            <a:r>
              <a:rPr lang="nl-BE" dirty="0"/>
              <a:t>Histogram </a:t>
            </a:r>
          </a:p>
          <a:p>
            <a:pPr marL="0" indent="0">
              <a:buNone/>
            </a:pPr>
            <a:r>
              <a:rPr lang="nl-BE" dirty="0"/>
              <a:t> 		   </a:t>
            </a:r>
          </a:p>
          <a:p>
            <a:r>
              <a:rPr lang="nl-BE" dirty="0" err="1"/>
              <a:t>Boxplot</a:t>
            </a:r>
            <a:endParaRPr lang="nl-BE" dirty="0"/>
          </a:p>
          <a:p>
            <a:endParaRPr lang="nl-BE" dirty="0"/>
          </a:p>
          <a:p>
            <a:r>
              <a:rPr lang="nl-BE" dirty="0"/>
              <a:t>combinatie van grafieken 	    	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r>
              <a:rPr lang="nl-BE" dirty="0"/>
              <a:t>			</a:t>
            </a:r>
            <a:endParaRPr lang="nl-BE" dirty="0">
              <a:highlight>
                <a:srgbClr val="00FF00"/>
              </a:highlight>
            </a:endParaRPr>
          </a:p>
          <a:p>
            <a:pPr marL="0" indent="0">
              <a:buNone/>
            </a:pPr>
            <a:endParaRPr lang="nl-BE" dirty="0"/>
          </a:p>
          <a:p>
            <a:endParaRPr lang="nl-BE" dirty="0"/>
          </a:p>
        </p:txBody>
      </p:sp>
      <p:sp>
        <p:nvSpPr>
          <p:cNvPr id="32" name="Tijdelijke aanduiding voor tekst 31">
            <a:extLst>
              <a:ext uri="{FF2B5EF4-FFF2-40B4-BE49-F238E27FC236}">
                <a16:creationId xmlns:a16="http://schemas.microsoft.com/office/drawing/2014/main" id="{F1CE0F2C-7527-4D35-B940-18F68D5337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16172" y="1531768"/>
            <a:ext cx="4864491" cy="679994"/>
          </a:xfrm>
        </p:spPr>
        <p:txBody>
          <a:bodyPr/>
          <a:lstStyle/>
          <a:p>
            <a:r>
              <a:rPr lang="nl-BE" dirty="0"/>
              <a:t>Hoe?</a:t>
            </a:r>
          </a:p>
        </p:txBody>
      </p:sp>
      <p:sp>
        <p:nvSpPr>
          <p:cNvPr id="33" name="Tijdelijke aanduiding voor inhoud 32">
            <a:extLst>
              <a:ext uri="{FF2B5EF4-FFF2-40B4-BE49-F238E27FC236}">
                <a16:creationId xmlns:a16="http://schemas.microsoft.com/office/drawing/2014/main" id="{C50EFA51-3E28-4F7A-B1F7-C0E822FDDED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993969" y="2137144"/>
            <a:ext cx="5088713" cy="3200400"/>
          </a:xfrm>
        </p:spPr>
        <p:txBody>
          <a:bodyPr/>
          <a:lstStyle/>
          <a:p>
            <a:r>
              <a:rPr lang="nl-BE" dirty="0"/>
              <a:t>Selecteren van de weergavensoort</a:t>
            </a:r>
          </a:p>
          <a:p>
            <a:pPr marL="0" indent="0">
              <a:buNone/>
            </a:pPr>
            <a:r>
              <a:rPr lang="nl-BE" dirty="0"/>
              <a:t>  		           :Plot…</a:t>
            </a:r>
          </a:p>
          <a:p>
            <a:pPr marL="0" indent="0">
              <a:buNone/>
            </a:pPr>
            <a:endParaRPr lang="nl-BE" sz="1050" dirty="0"/>
          </a:p>
          <a:p>
            <a:r>
              <a:rPr lang="nl-BE" dirty="0"/>
              <a:t>Instellen van je kijk venster</a:t>
            </a:r>
          </a:p>
          <a:p>
            <a:endParaRPr lang="nl-BE" dirty="0"/>
          </a:p>
          <a:p>
            <a:r>
              <a:rPr lang="nl-BE" dirty="0"/>
              <a:t>Gegevens lezen op je grafiek</a:t>
            </a:r>
          </a:p>
          <a:p>
            <a:endParaRPr lang="nl-BE" dirty="0"/>
          </a:p>
        </p:txBody>
      </p:sp>
      <p:sp>
        <p:nvSpPr>
          <p:cNvPr id="34" name="Rechthoek: afgeronde hoeken 33">
            <a:extLst>
              <a:ext uri="{FF2B5EF4-FFF2-40B4-BE49-F238E27FC236}">
                <a16:creationId xmlns:a16="http://schemas.microsoft.com/office/drawing/2014/main" id="{53FA694F-039A-4CB9-83F5-D3AC34B5F650}"/>
              </a:ext>
            </a:extLst>
          </p:cNvPr>
          <p:cNvSpPr/>
          <p:nvPr/>
        </p:nvSpPr>
        <p:spPr>
          <a:xfrm>
            <a:off x="6402176" y="2726305"/>
            <a:ext cx="659219" cy="372140"/>
          </a:xfrm>
          <a:prstGeom prst="roundRect">
            <a:avLst/>
          </a:prstGeom>
          <a:solidFill>
            <a:srgbClr val="00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2ND</a:t>
            </a:r>
          </a:p>
        </p:txBody>
      </p:sp>
      <p:sp>
        <p:nvSpPr>
          <p:cNvPr id="35" name="Rechthoek: afgeronde hoeken 34">
            <a:extLst>
              <a:ext uri="{FF2B5EF4-FFF2-40B4-BE49-F238E27FC236}">
                <a16:creationId xmlns:a16="http://schemas.microsoft.com/office/drawing/2014/main" id="{D6680FC8-5DDE-4FE7-86CF-848EA8E04E3C}"/>
              </a:ext>
            </a:extLst>
          </p:cNvPr>
          <p:cNvSpPr/>
          <p:nvPr/>
        </p:nvSpPr>
        <p:spPr>
          <a:xfrm>
            <a:off x="7147949" y="2725570"/>
            <a:ext cx="726560" cy="37214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Y=</a:t>
            </a:r>
          </a:p>
        </p:txBody>
      </p:sp>
      <p:sp>
        <p:nvSpPr>
          <p:cNvPr id="36" name="Tekstvak 35">
            <a:extLst>
              <a:ext uri="{FF2B5EF4-FFF2-40B4-BE49-F238E27FC236}">
                <a16:creationId xmlns:a16="http://schemas.microsoft.com/office/drawing/2014/main" id="{9256334B-9DB8-4ABF-8580-3DEFE2344432}"/>
              </a:ext>
            </a:extLst>
          </p:cNvPr>
          <p:cNvSpPr txBox="1"/>
          <p:nvPr/>
        </p:nvSpPr>
        <p:spPr>
          <a:xfrm>
            <a:off x="6946543" y="2395225"/>
            <a:ext cx="1110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>
                <a:solidFill>
                  <a:srgbClr val="0099FF"/>
                </a:solidFill>
                <a:latin typeface="Helvetica" panose="020B0500000000000000" pitchFamily="34" charset="0"/>
              </a:rPr>
              <a:t>Stat plot</a:t>
            </a:r>
          </a:p>
        </p:txBody>
      </p:sp>
      <p:sp>
        <p:nvSpPr>
          <p:cNvPr id="37" name="Rechthoek: afgeronde hoeken 36">
            <a:extLst>
              <a:ext uri="{FF2B5EF4-FFF2-40B4-BE49-F238E27FC236}">
                <a16:creationId xmlns:a16="http://schemas.microsoft.com/office/drawing/2014/main" id="{BCD54E3F-2D15-414C-A349-ECB588F25586}"/>
              </a:ext>
            </a:extLst>
          </p:cNvPr>
          <p:cNvSpPr/>
          <p:nvPr/>
        </p:nvSpPr>
        <p:spPr>
          <a:xfrm>
            <a:off x="7978212" y="2730201"/>
            <a:ext cx="659219" cy="37214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8" name="Rechthoek: afgeronde hoeken 37">
            <a:extLst>
              <a:ext uri="{FF2B5EF4-FFF2-40B4-BE49-F238E27FC236}">
                <a16:creationId xmlns:a16="http://schemas.microsoft.com/office/drawing/2014/main" id="{F972E7C4-C7FE-4610-9C0D-4090E9E996DE}"/>
              </a:ext>
            </a:extLst>
          </p:cNvPr>
          <p:cNvSpPr/>
          <p:nvPr/>
        </p:nvSpPr>
        <p:spPr>
          <a:xfrm>
            <a:off x="6308887" y="4939462"/>
            <a:ext cx="935427" cy="37214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600" dirty="0" err="1"/>
              <a:t>Graph</a:t>
            </a:r>
            <a:endParaRPr lang="nl-BE" sz="1600" dirty="0"/>
          </a:p>
        </p:txBody>
      </p:sp>
      <p:sp>
        <p:nvSpPr>
          <p:cNvPr id="39" name="Rechthoek: afgeronde hoeken 38">
            <a:extLst>
              <a:ext uri="{FF2B5EF4-FFF2-40B4-BE49-F238E27FC236}">
                <a16:creationId xmlns:a16="http://schemas.microsoft.com/office/drawing/2014/main" id="{38E5D034-E930-4162-866F-766FDFA7458C}"/>
              </a:ext>
            </a:extLst>
          </p:cNvPr>
          <p:cNvSpPr/>
          <p:nvPr/>
        </p:nvSpPr>
        <p:spPr>
          <a:xfrm>
            <a:off x="7343791" y="4932373"/>
            <a:ext cx="935427" cy="37214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600" dirty="0" err="1"/>
              <a:t>Trace</a:t>
            </a:r>
            <a:endParaRPr lang="nl-BE" sz="1600" dirty="0"/>
          </a:p>
        </p:txBody>
      </p:sp>
      <p:sp>
        <p:nvSpPr>
          <p:cNvPr id="40" name="Rechthoek: afgeronde hoeken 39">
            <a:extLst>
              <a:ext uri="{FF2B5EF4-FFF2-40B4-BE49-F238E27FC236}">
                <a16:creationId xmlns:a16="http://schemas.microsoft.com/office/drawing/2014/main" id="{EE7D3DB4-C8A1-4830-B068-08A2B2596EDF}"/>
              </a:ext>
            </a:extLst>
          </p:cNvPr>
          <p:cNvSpPr/>
          <p:nvPr/>
        </p:nvSpPr>
        <p:spPr>
          <a:xfrm>
            <a:off x="8358822" y="4934562"/>
            <a:ext cx="726560" cy="37214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&gt;</a:t>
            </a:r>
          </a:p>
        </p:txBody>
      </p:sp>
      <p:sp>
        <p:nvSpPr>
          <p:cNvPr id="41" name="Rechthoek: afgeronde hoeken 40">
            <a:extLst>
              <a:ext uri="{FF2B5EF4-FFF2-40B4-BE49-F238E27FC236}">
                <a16:creationId xmlns:a16="http://schemas.microsoft.com/office/drawing/2014/main" id="{EF257CB0-0932-447E-89E1-FB3F98D9EE97}"/>
              </a:ext>
            </a:extLst>
          </p:cNvPr>
          <p:cNvSpPr/>
          <p:nvPr/>
        </p:nvSpPr>
        <p:spPr>
          <a:xfrm>
            <a:off x="6326610" y="3904559"/>
            <a:ext cx="935427" cy="37214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600" dirty="0" err="1"/>
              <a:t>Window</a:t>
            </a:r>
            <a:endParaRPr lang="nl-BE" sz="1600" dirty="0"/>
          </a:p>
        </p:txBody>
      </p:sp>
    </p:spTree>
    <p:extLst>
      <p:ext uri="{BB962C8B-B14F-4D97-AF65-F5344CB8AC3E}">
        <p14:creationId xmlns:p14="http://schemas.microsoft.com/office/powerpoint/2010/main" val="11471226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 rot="21420000">
            <a:off x="268217" y="668853"/>
            <a:ext cx="10764686" cy="2766528"/>
          </a:xfrm>
        </p:spPr>
        <p:txBody>
          <a:bodyPr>
            <a:normAutofit fontScale="90000"/>
          </a:bodyPr>
          <a:lstStyle/>
          <a:p>
            <a:pPr algn="ctr"/>
            <a:r>
              <a:rPr lang="nl-BE"/>
              <a:t>Beschrijvende Statistiek </a:t>
            </a:r>
            <a:r>
              <a:rPr lang="nl-BE" dirty="0"/>
              <a:t>met Grafische rekenmachine 101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nl-BE" i="1" dirty="0"/>
              <a:t>Klassen, Absolute frequenties en frequentiepolygoon</a:t>
            </a:r>
          </a:p>
        </p:txBody>
      </p:sp>
    </p:spTree>
    <p:extLst>
      <p:ext uri="{BB962C8B-B14F-4D97-AF65-F5344CB8AC3E}">
        <p14:creationId xmlns:p14="http://schemas.microsoft.com/office/powerpoint/2010/main" val="11484671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AD55A8-E53F-4977-B208-871D2F590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Klassen, Absolute frequenties en frequentiepolygoon</a:t>
            </a:r>
            <a:endParaRPr lang="fr-FR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A5DF02E-7630-4EF3-BA4F-C8E9E951100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1" y="1171853"/>
            <a:ext cx="8302752" cy="209234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BE" dirty="0"/>
              <a:t>Casus: In een sportclub hebben de 24 spelers van een voetbalploeg de volgende leeftijd: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  <a:p>
            <a:pPr marL="342900" indent="-342900"/>
            <a:r>
              <a:rPr lang="nl-BE" b="1" dirty="0"/>
              <a:t>klassen met een klassebreedte van 5 jaar    (               )</a:t>
            </a:r>
          </a:p>
          <a:p>
            <a:pPr marL="0" indent="0">
              <a:buNone/>
            </a:pPr>
            <a:endParaRPr lang="nl-BE" dirty="0"/>
          </a:p>
          <a:p>
            <a:endParaRPr lang="nl-BE" dirty="0"/>
          </a:p>
          <a:p>
            <a:endParaRPr lang="nl-BE" dirty="0"/>
          </a:p>
        </p:txBody>
      </p:sp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28C6E028-174E-4CF5-8F6B-4AC7B74B39E8}"/>
              </a:ext>
            </a:extLst>
          </p:cNvPr>
          <p:cNvGraphicFramePr>
            <a:graphicFrameLocks noGrp="1"/>
          </p:cNvGraphicFramePr>
          <p:nvPr/>
        </p:nvGraphicFramePr>
        <p:xfrm>
          <a:off x="789126" y="1971418"/>
          <a:ext cx="8127996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7333">
                  <a:extLst>
                    <a:ext uri="{9D8B030D-6E8A-4147-A177-3AD203B41FA5}">
                      <a16:colId xmlns:a16="http://schemas.microsoft.com/office/drawing/2014/main" val="2800812535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3879023755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1829297858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1991501158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882618969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259270023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1606795989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3625708819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3756841391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859958626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3232533232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39349292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BE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4470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7068021"/>
                  </a:ext>
                </a:extLst>
              </a:tr>
            </a:tbl>
          </a:graphicData>
        </a:graphic>
      </p:graphicFrame>
      <p:sp>
        <p:nvSpPr>
          <p:cNvPr id="9" name="Rechthoek: afgeronde hoeken 8">
            <a:extLst>
              <a:ext uri="{FF2B5EF4-FFF2-40B4-BE49-F238E27FC236}">
                <a16:creationId xmlns:a16="http://schemas.microsoft.com/office/drawing/2014/main" id="{FF95B6FD-8970-4965-B264-54019BC3D860}"/>
              </a:ext>
            </a:extLst>
          </p:cNvPr>
          <p:cNvSpPr/>
          <p:nvPr/>
        </p:nvSpPr>
        <p:spPr>
          <a:xfrm>
            <a:off x="829339" y="-606056"/>
            <a:ext cx="659219" cy="372140"/>
          </a:xfrm>
          <a:prstGeom prst="roundRect">
            <a:avLst/>
          </a:prstGeom>
          <a:solidFill>
            <a:srgbClr val="00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2ND</a:t>
            </a:r>
          </a:p>
        </p:txBody>
      </p:sp>
      <p:sp>
        <p:nvSpPr>
          <p:cNvPr id="10" name="Rechthoek: afgeronde hoeken 9">
            <a:extLst>
              <a:ext uri="{FF2B5EF4-FFF2-40B4-BE49-F238E27FC236}">
                <a16:creationId xmlns:a16="http://schemas.microsoft.com/office/drawing/2014/main" id="{D57E4912-BE8A-440D-B010-C8E87B1E6F7E}"/>
              </a:ext>
            </a:extLst>
          </p:cNvPr>
          <p:cNvSpPr/>
          <p:nvPr/>
        </p:nvSpPr>
        <p:spPr>
          <a:xfrm>
            <a:off x="1532774" y="-593634"/>
            <a:ext cx="659219" cy="37214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STAT</a:t>
            </a:r>
          </a:p>
        </p:txBody>
      </p:sp>
      <p:sp>
        <p:nvSpPr>
          <p:cNvPr id="12" name="Rechthoek: afgeronde hoeken 11">
            <a:extLst>
              <a:ext uri="{FF2B5EF4-FFF2-40B4-BE49-F238E27FC236}">
                <a16:creationId xmlns:a16="http://schemas.microsoft.com/office/drawing/2014/main" id="{3D3E99C7-0DA4-4741-AE92-7159DC571549}"/>
              </a:ext>
            </a:extLst>
          </p:cNvPr>
          <p:cNvSpPr/>
          <p:nvPr/>
        </p:nvSpPr>
        <p:spPr>
          <a:xfrm>
            <a:off x="3030280" y="-606057"/>
            <a:ext cx="659219" cy="37214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" name="Rechthoek: afgeronde hoeken 12">
            <a:extLst>
              <a:ext uri="{FF2B5EF4-FFF2-40B4-BE49-F238E27FC236}">
                <a16:creationId xmlns:a16="http://schemas.microsoft.com/office/drawing/2014/main" id="{B974CEE6-87F9-411C-AF6C-71094A160282}"/>
              </a:ext>
            </a:extLst>
          </p:cNvPr>
          <p:cNvSpPr/>
          <p:nvPr/>
        </p:nvSpPr>
        <p:spPr>
          <a:xfrm>
            <a:off x="3756838" y="-602513"/>
            <a:ext cx="659219" cy="37214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CC6B9C24-4C2C-4F47-A3AD-F919F8E3A398}"/>
              </a:ext>
            </a:extLst>
          </p:cNvPr>
          <p:cNvSpPr/>
          <p:nvPr/>
        </p:nvSpPr>
        <p:spPr>
          <a:xfrm>
            <a:off x="718962" y="2764572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nl-BE" sz="2000" dirty="0">
              <a:latin typeface="Helvetica" panose="020B0500000000000000" pitchFamily="34" charset="0"/>
            </a:endParaRPr>
          </a:p>
          <a:p>
            <a:endParaRPr lang="nl-BE" sz="2000" dirty="0">
              <a:latin typeface="Helvetica" panose="020B0500000000000000" pitchFamily="34" charset="0"/>
            </a:endParaRPr>
          </a:p>
          <a:p>
            <a:endParaRPr lang="nl-BE" sz="2000" dirty="0">
              <a:latin typeface="Helvetica" panose="020B0500000000000000" pitchFamily="34" charset="0"/>
            </a:endParaRPr>
          </a:p>
          <a:p>
            <a:endParaRPr lang="nl-BE" sz="2000" dirty="0">
              <a:latin typeface="Helvetica" panose="020B0500000000000000" pitchFamily="34" charset="0"/>
            </a:endParaRPr>
          </a:p>
          <a:p>
            <a:endParaRPr lang="nl-BE" sz="2000" dirty="0">
              <a:latin typeface="Helvetica" panose="020B0500000000000000" pitchFamily="34" charset="0"/>
            </a:endParaRPr>
          </a:p>
        </p:txBody>
      </p:sp>
      <p:sp>
        <p:nvSpPr>
          <p:cNvPr id="16" name="Rechthoek: afgeronde hoeken 15">
            <a:extLst>
              <a:ext uri="{FF2B5EF4-FFF2-40B4-BE49-F238E27FC236}">
                <a16:creationId xmlns:a16="http://schemas.microsoft.com/office/drawing/2014/main" id="{E7059611-0AB4-4C72-869F-FB25B9A6C7ED}"/>
              </a:ext>
            </a:extLst>
          </p:cNvPr>
          <p:cNvSpPr/>
          <p:nvPr/>
        </p:nvSpPr>
        <p:spPr>
          <a:xfrm>
            <a:off x="2307721" y="-602158"/>
            <a:ext cx="659219" cy="37214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93DA1F8E-5FAA-446A-80AD-7C6095A47BC0}"/>
              </a:ext>
            </a:extLst>
          </p:cNvPr>
          <p:cNvSpPr txBox="1"/>
          <p:nvPr/>
        </p:nvSpPr>
        <p:spPr>
          <a:xfrm>
            <a:off x="2350250" y="-910502"/>
            <a:ext cx="584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>
                <a:solidFill>
                  <a:srgbClr val="0099FF"/>
                </a:solidFill>
                <a:latin typeface="Helvetica" panose="020B0500000000000000" pitchFamily="34" charset="0"/>
              </a:rPr>
              <a:t>L1</a:t>
            </a:r>
          </a:p>
        </p:txBody>
      </p:sp>
      <p:sp>
        <p:nvSpPr>
          <p:cNvPr id="18" name="Rechthoek: afgeronde hoeken 17">
            <a:extLst>
              <a:ext uri="{FF2B5EF4-FFF2-40B4-BE49-F238E27FC236}">
                <a16:creationId xmlns:a16="http://schemas.microsoft.com/office/drawing/2014/main" id="{4C468AAC-E416-4C43-A5FC-0555C4570B70}"/>
              </a:ext>
            </a:extLst>
          </p:cNvPr>
          <p:cNvSpPr/>
          <p:nvPr/>
        </p:nvSpPr>
        <p:spPr>
          <a:xfrm>
            <a:off x="6078517" y="-596558"/>
            <a:ext cx="668512" cy="37214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600" dirty="0"/>
              <a:t>Enter</a:t>
            </a:r>
          </a:p>
        </p:txBody>
      </p:sp>
      <p:sp>
        <p:nvSpPr>
          <p:cNvPr id="19" name="Rechthoek: afgeronde hoeken 18">
            <a:extLst>
              <a:ext uri="{FF2B5EF4-FFF2-40B4-BE49-F238E27FC236}">
                <a16:creationId xmlns:a16="http://schemas.microsoft.com/office/drawing/2014/main" id="{514EC711-C9A1-48BD-A405-1E4F8670B31C}"/>
              </a:ext>
            </a:extLst>
          </p:cNvPr>
          <p:cNvSpPr/>
          <p:nvPr/>
        </p:nvSpPr>
        <p:spPr>
          <a:xfrm rot="10800000">
            <a:off x="4512527" y="-606553"/>
            <a:ext cx="726560" cy="37214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^</a:t>
            </a:r>
          </a:p>
        </p:txBody>
      </p:sp>
      <p:sp>
        <p:nvSpPr>
          <p:cNvPr id="20" name="Rechthoek: afgeronde hoeken 19">
            <a:extLst>
              <a:ext uri="{FF2B5EF4-FFF2-40B4-BE49-F238E27FC236}">
                <a16:creationId xmlns:a16="http://schemas.microsoft.com/office/drawing/2014/main" id="{E180980F-CABD-4158-A780-0CC0541CA26C}"/>
              </a:ext>
            </a:extLst>
          </p:cNvPr>
          <p:cNvSpPr/>
          <p:nvPr/>
        </p:nvSpPr>
        <p:spPr>
          <a:xfrm>
            <a:off x="5303734" y="-597913"/>
            <a:ext cx="726560" cy="37214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&gt;</a:t>
            </a:r>
          </a:p>
        </p:txBody>
      </p:sp>
      <p:sp>
        <p:nvSpPr>
          <p:cNvPr id="21" name="Rechthoek: afgeronde hoeken 20">
            <a:extLst>
              <a:ext uri="{FF2B5EF4-FFF2-40B4-BE49-F238E27FC236}">
                <a16:creationId xmlns:a16="http://schemas.microsoft.com/office/drawing/2014/main" id="{E9586DCC-7A2A-4E9E-AAA4-9BF1BA6056B0}"/>
              </a:ext>
            </a:extLst>
          </p:cNvPr>
          <p:cNvSpPr/>
          <p:nvPr/>
        </p:nvSpPr>
        <p:spPr>
          <a:xfrm>
            <a:off x="97654" y="-595700"/>
            <a:ext cx="665825" cy="372140"/>
          </a:xfrm>
          <a:prstGeom prst="roundRect">
            <a:avLst/>
          </a:prstGeom>
          <a:solidFill>
            <a:srgbClr val="66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400" dirty="0"/>
              <a:t>ALPHA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840EFEF1-9B9A-4A80-9F2C-B5C9E6662989}"/>
              </a:ext>
            </a:extLst>
          </p:cNvPr>
          <p:cNvSpPr txBox="1"/>
          <p:nvPr/>
        </p:nvSpPr>
        <p:spPr>
          <a:xfrm>
            <a:off x="733441" y="3327577"/>
            <a:ext cx="5665604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 dirty="0">
              <a:latin typeface="Helvetica" panose="020B0500000000000000" pitchFamily="34" charset="0"/>
            </a:endParaRPr>
          </a:p>
          <a:p>
            <a:r>
              <a:rPr lang="nl-BE" dirty="0">
                <a:latin typeface="Helvetica" panose="020B0500000000000000" pitchFamily="34" charset="0"/>
              </a:rPr>
              <a:t>Weergeven grafiek:	    	</a:t>
            </a:r>
            <a:r>
              <a:rPr lang="nl-BE" sz="2000" dirty="0">
                <a:latin typeface="Helvetica" panose="020B0500000000000000" pitchFamily="34" charset="0"/>
              </a:rPr>
              <a:t>         :plot 1…</a:t>
            </a:r>
          </a:p>
          <a:p>
            <a:endParaRPr lang="nl-BE" sz="2000" dirty="0">
              <a:latin typeface="Helvetica" panose="020B0500000000000000" pitchFamily="34" charset="0"/>
            </a:endParaRPr>
          </a:p>
          <a:p>
            <a:r>
              <a:rPr lang="nl-BE" sz="2000" dirty="0">
                <a:latin typeface="Helvetica" panose="020B0500000000000000" pitchFamily="34" charset="0"/>
              </a:rPr>
              <a:t>Weergeven en lezen grafiek :</a:t>
            </a:r>
          </a:p>
          <a:p>
            <a:endParaRPr lang="nl-BE" sz="2000" dirty="0">
              <a:latin typeface="Helvetica" panose="020B0500000000000000" pitchFamily="34" charset="0"/>
            </a:endParaRPr>
          </a:p>
          <a:p>
            <a:r>
              <a:rPr lang="nl-BE" sz="2000" dirty="0">
                <a:latin typeface="Helvetica" panose="020B0500000000000000" pitchFamily="34" charset="0"/>
              </a:rPr>
              <a:t>Invoeren:		:</a:t>
            </a:r>
            <a:r>
              <a:rPr lang="nl-BE" sz="2000" dirty="0" err="1">
                <a:latin typeface="Helvetica" panose="020B0500000000000000" pitchFamily="34" charset="0"/>
              </a:rPr>
              <a:t>Edit</a:t>
            </a:r>
            <a:r>
              <a:rPr lang="nl-BE" sz="2000" dirty="0">
                <a:latin typeface="Helvetica" panose="020B0500000000000000" pitchFamily="34" charset="0"/>
              </a:rPr>
              <a:t>… </a:t>
            </a:r>
          </a:p>
        </p:txBody>
      </p:sp>
      <p:sp>
        <p:nvSpPr>
          <p:cNvPr id="35" name="Rechthoek: afgeronde hoeken 34">
            <a:extLst>
              <a:ext uri="{FF2B5EF4-FFF2-40B4-BE49-F238E27FC236}">
                <a16:creationId xmlns:a16="http://schemas.microsoft.com/office/drawing/2014/main" id="{F6727CB1-8CEC-4F4A-982F-943EE433A13F}"/>
              </a:ext>
            </a:extLst>
          </p:cNvPr>
          <p:cNvSpPr/>
          <p:nvPr/>
        </p:nvSpPr>
        <p:spPr>
          <a:xfrm>
            <a:off x="6851149" y="-600103"/>
            <a:ext cx="935427" cy="37214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600" dirty="0" err="1"/>
              <a:t>Window</a:t>
            </a:r>
            <a:endParaRPr lang="nl-BE" sz="1600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A07C31EE-C4A6-4DF9-9206-C9924D06F3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1404" y="-2098822"/>
            <a:ext cx="2724150" cy="1847850"/>
          </a:xfrm>
          <a:prstGeom prst="rect">
            <a:avLst/>
          </a:prstGeom>
        </p:spPr>
      </p:pic>
      <p:sp>
        <p:nvSpPr>
          <p:cNvPr id="36" name="Rechthoek: afgeronde hoeken 35">
            <a:extLst>
              <a:ext uri="{FF2B5EF4-FFF2-40B4-BE49-F238E27FC236}">
                <a16:creationId xmlns:a16="http://schemas.microsoft.com/office/drawing/2014/main" id="{710302B3-E39D-4D17-8F44-FAEBF1C0BB86}"/>
              </a:ext>
            </a:extLst>
          </p:cNvPr>
          <p:cNvSpPr/>
          <p:nvPr/>
        </p:nvSpPr>
        <p:spPr>
          <a:xfrm>
            <a:off x="4159976" y="4247932"/>
            <a:ext cx="935427" cy="37214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600" dirty="0" err="1"/>
              <a:t>Graph</a:t>
            </a:r>
            <a:endParaRPr lang="nl-BE" sz="1600" dirty="0"/>
          </a:p>
        </p:txBody>
      </p:sp>
      <p:sp>
        <p:nvSpPr>
          <p:cNvPr id="37" name="Rechthoek: afgeronde hoeken 36">
            <a:extLst>
              <a:ext uri="{FF2B5EF4-FFF2-40B4-BE49-F238E27FC236}">
                <a16:creationId xmlns:a16="http://schemas.microsoft.com/office/drawing/2014/main" id="{3B1B4D2F-9113-49BC-BCA5-B80DCE50C16C}"/>
              </a:ext>
            </a:extLst>
          </p:cNvPr>
          <p:cNvSpPr/>
          <p:nvPr/>
        </p:nvSpPr>
        <p:spPr>
          <a:xfrm>
            <a:off x="5181976" y="4244558"/>
            <a:ext cx="935427" cy="37214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600" dirty="0" err="1"/>
              <a:t>Trace</a:t>
            </a:r>
            <a:endParaRPr lang="nl-BE" sz="1600" dirty="0"/>
          </a:p>
        </p:txBody>
      </p:sp>
      <p:sp>
        <p:nvSpPr>
          <p:cNvPr id="38" name="Rechthoek: afgeronde hoeken 37">
            <a:extLst>
              <a:ext uri="{FF2B5EF4-FFF2-40B4-BE49-F238E27FC236}">
                <a16:creationId xmlns:a16="http://schemas.microsoft.com/office/drawing/2014/main" id="{D1CE2F72-AF80-4897-88C7-2FBC38FB65B1}"/>
              </a:ext>
            </a:extLst>
          </p:cNvPr>
          <p:cNvSpPr/>
          <p:nvPr/>
        </p:nvSpPr>
        <p:spPr>
          <a:xfrm>
            <a:off x="6205883" y="4246747"/>
            <a:ext cx="726560" cy="37214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&gt;</a:t>
            </a:r>
          </a:p>
        </p:txBody>
      </p:sp>
      <p:sp>
        <p:nvSpPr>
          <p:cNvPr id="23" name="Rechthoek: afgeronde hoeken 22">
            <a:extLst>
              <a:ext uri="{FF2B5EF4-FFF2-40B4-BE49-F238E27FC236}">
                <a16:creationId xmlns:a16="http://schemas.microsoft.com/office/drawing/2014/main" id="{51D3975B-0AF7-4436-840B-52E78E650612}"/>
              </a:ext>
            </a:extLst>
          </p:cNvPr>
          <p:cNvSpPr/>
          <p:nvPr/>
        </p:nvSpPr>
        <p:spPr>
          <a:xfrm>
            <a:off x="2881560" y="3599929"/>
            <a:ext cx="659219" cy="372140"/>
          </a:xfrm>
          <a:prstGeom prst="roundRect">
            <a:avLst/>
          </a:prstGeom>
          <a:solidFill>
            <a:srgbClr val="00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2ND</a:t>
            </a:r>
          </a:p>
        </p:txBody>
      </p:sp>
      <p:sp>
        <p:nvSpPr>
          <p:cNvPr id="24" name="Rechthoek: afgeronde hoeken 23">
            <a:extLst>
              <a:ext uri="{FF2B5EF4-FFF2-40B4-BE49-F238E27FC236}">
                <a16:creationId xmlns:a16="http://schemas.microsoft.com/office/drawing/2014/main" id="{0E43ACCD-8092-474A-A07A-BA06C84D6040}"/>
              </a:ext>
            </a:extLst>
          </p:cNvPr>
          <p:cNvSpPr/>
          <p:nvPr/>
        </p:nvSpPr>
        <p:spPr>
          <a:xfrm>
            <a:off x="3627333" y="3599194"/>
            <a:ext cx="726560" cy="37214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Y=</a:t>
            </a:r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AC81C10A-792A-452B-AA64-EA4719513FE5}"/>
              </a:ext>
            </a:extLst>
          </p:cNvPr>
          <p:cNvSpPr txBox="1"/>
          <p:nvPr/>
        </p:nvSpPr>
        <p:spPr>
          <a:xfrm>
            <a:off x="3399294" y="3268849"/>
            <a:ext cx="1110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>
                <a:solidFill>
                  <a:srgbClr val="0099FF"/>
                </a:solidFill>
                <a:latin typeface="Helvetica" panose="020B0500000000000000" pitchFamily="34" charset="0"/>
              </a:rPr>
              <a:t>Stat plot</a:t>
            </a:r>
          </a:p>
        </p:txBody>
      </p:sp>
      <p:sp>
        <p:nvSpPr>
          <p:cNvPr id="26" name="Rechthoek: afgeronde hoeken 25">
            <a:extLst>
              <a:ext uri="{FF2B5EF4-FFF2-40B4-BE49-F238E27FC236}">
                <a16:creationId xmlns:a16="http://schemas.microsoft.com/office/drawing/2014/main" id="{DA06708D-F672-433F-8D6B-6BA9A4C8923E}"/>
              </a:ext>
            </a:extLst>
          </p:cNvPr>
          <p:cNvSpPr/>
          <p:nvPr/>
        </p:nvSpPr>
        <p:spPr>
          <a:xfrm>
            <a:off x="4430963" y="3603825"/>
            <a:ext cx="659219" cy="37214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>
                <a:solidFill>
                  <a:schemeClr val="tx1"/>
                </a:solidFill>
              </a:rPr>
              <a:t>1</a:t>
            </a:r>
          </a:p>
        </p:txBody>
      </p:sp>
      <p:graphicFrame>
        <p:nvGraphicFramePr>
          <p:cNvPr id="27" name="Tabel 26">
            <a:extLst>
              <a:ext uri="{FF2B5EF4-FFF2-40B4-BE49-F238E27FC236}">
                <a16:creationId xmlns:a16="http://schemas.microsoft.com/office/drawing/2014/main" id="{F7D97645-F89C-4500-8A10-425540ED73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7737338"/>
              </p:ext>
            </p:extLst>
          </p:nvPr>
        </p:nvGraphicFramePr>
        <p:xfrm>
          <a:off x="9348187" y="606017"/>
          <a:ext cx="2139518" cy="31522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3075">
                  <a:extLst>
                    <a:ext uri="{9D8B030D-6E8A-4147-A177-3AD203B41FA5}">
                      <a16:colId xmlns:a16="http://schemas.microsoft.com/office/drawing/2014/main" val="3640186176"/>
                    </a:ext>
                  </a:extLst>
                </a:gridCol>
                <a:gridCol w="1056443">
                  <a:extLst>
                    <a:ext uri="{9D8B030D-6E8A-4147-A177-3AD203B41FA5}">
                      <a16:colId xmlns:a16="http://schemas.microsoft.com/office/drawing/2014/main" val="3168634269"/>
                    </a:ext>
                  </a:extLst>
                </a:gridCol>
              </a:tblGrid>
              <a:tr h="566836"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Klasse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AF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8534933"/>
                  </a:ext>
                </a:extLst>
              </a:tr>
              <a:tr h="323906">
                <a:tc>
                  <a:txBody>
                    <a:bodyPr/>
                    <a:lstStyle/>
                    <a:p>
                      <a:pPr algn="ctr"/>
                      <a:endParaRPr lang="nl-B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B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0258246"/>
                  </a:ext>
                </a:extLst>
              </a:tr>
              <a:tr h="323906">
                <a:tc>
                  <a:txBody>
                    <a:bodyPr/>
                    <a:lstStyle/>
                    <a:p>
                      <a:pPr algn="ctr"/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3191443"/>
                  </a:ext>
                </a:extLst>
              </a:tr>
              <a:tr h="32390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9375052"/>
                  </a:ext>
                </a:extLst>
              </a:tr>
              <a:tr h="32390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0011567"/>
                  </a:ext>
                </a:extLst>
              </a:tr>
              <a:tr h="32390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1544356"/>
                  </a:ext>
                </a:extLst>
              </a:tr>
              <a:tr h="33236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2833531"/>
                  </a:ext>
                </a:extLst>
              </a:tr>
              <a:tr h="390808">
                <a:tc>
                  <a:txBody>
                    <a:bodyPr/>
                    <a:lstStyle/>
                    <a:p>
                      <a:pPr algn="ctr"/>
                      <a:endParaRPr lang="nl-B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B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000717"/>
                  </a:ext>
                </a:extLst>
              </a:tr>
            </a:tbl>
          </a:graphicData>
        </a:graphic>
      </p:graphicFrame>
      <p:sp>
        <p:nvSpPr>
          <p:cNvPr id="11" name="Pijl: rechts 10">
            <a:extLst>
              <a:ext uri="{FF2B5EF4-FFF2-40B4-BE49-F238E27FC236}">
                <a16:creationId xmlns:a16="http://schemas.microsoft.com/office/drawing/2014/main" id="{8EE6D6D7-C81F-4CC2-8798-6F90A3B31CBF}"/>
              </a:ext>
            </a:extLst>
          </p:cNvPr>
          <p:cNvSpPr/>
          <p:nvPr/>
        </p:nvSpPr>
        <p:spPr>
          <a:xfrm>
            <a:off x="8786933" y="1988599"/>
            <a:ext cx="532660" cy="7013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0" name="Rechthoek: afgeronde hoeken 29">
            <a:extLst>
              <a:ext uri="{FF2B5EF4-FFF2-40B4-BE49-F238E27FC236}">
                <a16:creationId xmlns:a16="http://schemas.microsoft.com/office/drawing/2014/main" id="{4946F26F-08A5-4E1D-83CE-FF948B38B359}"/>
              </a:ext>
            </a:extLst>
          </p:cNvPr>
          <p:cNvSpPr/>
          <p:nvPr/>
        </p:nvSpPr>
        <p:spPr>
          <a:xfrm>
            <a:off x="2893984" y="4861831"/>
            <a:ext cx="659219" cy="37214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1" name="Rechthoek: afgeronde hoeken 30">
            <a:extLst>
              <a:ext uri="{FF2B5EF4-FFF2-40B4-BE49-F238E27FC236}">
                <a16:creationId xmlns:a16="http://schemas.microsoft.com/office/drawing/2014/main" id="{7E4E7382-FA17-4580-8AF3-9C0DFB7766FF}"/>
              </a:ext>
            </a:extLst>
          </p:cNvPr>
          <p:cNvSpPr/>
          <p:nvPr/>
        </p:nvSpPr>
        <p:spPr>
          <a:xfrm>
            <a:off x="2128439" y="4861830"/>
            <a:ext cx="659219" cy="37214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STAT</a:t>
            </a:r>
          </a:p>
        </p:txBody>
      </p:sp>
      <p:pic>
        <p:nvPicPr>
          <p:cNvPr id="32" name="Afbeelding 31">
            <a:extLst>
              <a:ext uri="{FF2B5EF4-FFF2-40B4-BE49-F238E27FC236}">
                <a16:creationId xmlns:a16="http://schemas.microsoft.com/office/drawing/2014/main" id="{7185E96C-7A6A-4EDB-BFCE-693F6FEF9D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571" t="24908" r="24607" b="60781"/>
          <a:stretch/>
        </p:blipFill>
        <p:spPr>
          <a:xfrm>
            <a:off x="6411433" y="3615067"/>
            <a:ext cx="499730" cy="367450"/>
          </a:xfrm>
          <a:prstGeom prst="rect">
            <a:avLst/>
          </a:prstGeom>
        </p:spPr>
      </p:pic>
      <p:graphicFrame>
        <p:nvGraphicFramePr>
          <p:cNvPr id="6" name="Tabel 5">
            <a:extLst>
              <a:ext uri="{FF2B5EF4-FFF2-40B4-BE49-F238E27FC236}">
                <a16:creationId xmlns:a16="http://schemas.microsoft.com/office/drawing/2014/main" id="{C6030708-2AB9-4B96-ABDA-7A6885DE32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1126664"/>
              </p:ext>
            </p:extLst>
          </p:nvPr>
        </p:nvGraphicFramePr>
        <p:xfrm>
          <a:off x="9351335" y="1533341"/>
          <a:ext cx="1083075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3075">
                  <a:extLst>
                    <a:ext uri="{9D8B030D-6E8A-4147-A177-3AD203B41FA5}">
                      <a16:colId xmlns:a16="http://schemas.microsoft.com/office/drawing/2014/main" val="673891972"/>
                    </a:ext>
                  </a:extLst>
                </a:gridCol>
              </a:tblGrid>
              <a:tr h="323906"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[15,20[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709051"/>
                  </a:ext>
                </a:extLst>
              </a:tr>
              <a:tr h="32390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dirty="0"/>
                        <a:t>[20,25[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1874664"/>
                  </a:ext>
                </a:extLst>
              </a:tr>
              <a:tr h="32390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dirty="0"/>
                        <a:t>[25,30[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2868056"/>
                  </a:ext>
                </a:extLst>
              </a:tr>
              <a:tr h="32390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dirty="0"/>
                        <a:t>[30,35[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3816930"/>
                  </a:ext>
                </a:extLst>
              </a:tr>
              <a:tr h="33236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dirty="0"/>
                        <a:t>[35,40[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5708537"/>
                  </a:ext>
                </a:extLst>
              </a:tr>
            </a:tbl>
          </a:graphicData>
        </a:graphic>
      </p:graphicFrame>
      <p:graphicFrame>
        <p:nvGraphicFramePr>
          <p:cNvPr id="14" name="Tabel 13">
            <a:extLst>
              <a:ext uri="{FF2B5EF4-FFF2-40B4-BE49-F238E27FC236}">
                <a16:creationId xmlns:a16="http://schemas.microsoft.com/office/drawing/2014/main" id="{02805313-45C1-4EAC-AA1E-3D6DE12820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5519260"/>
              </p:ext>
            </p:extLst>
          </p:nvPr>
        </p:nvGraphicFramePr>
        <p:xfrm>
          <a:off x="10435857" y="1533342"/>
          <a:ext cx="1056443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6443">
                  <a:extLst>
                    <a:ext uri="{9D8B030D-6E8A-4147-A177-3AD203B41FA5}">
                      <a16:colId xmlns:a16="http://schemas.microsoft.com/office/drawing/2014/main" val="3782625900"/>
                    </a:ext>
                  </a:extLst>
                </a:gridCol>
              </a:tblGrid>
              <a:tr h="323906"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1604978"/>
                  </a:ext>
                </a:extLst>
              </a:tr>
              <a:tr h="323906"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4983958"/>
                  </a:ext>
                </a:extLst>
              </a:tr>
              <a:tr h="323906"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3186350"/>
                  </a:ext>
                </a:extLst>
              </a:tr>
              <a:tr h="323906"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5184766"/>
                  </a:ext>
                </a:extLst>
              </a:tr>
              <a:tr h="332368"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502128"/>
                  </a:ext>
                </a:extLst>
              </a:tr>
            </a:tbl>
          </a:graphicData>
        </a:graphic>
      </p:graphicFrame>
      <p:sp>
        <p:nvSpPr>
          <p:cNvPr id="33" name="Rechthoek: afgeronde hoeken 32">
            <a:extLst>
              <a:ext uri="{FF2B5EF4-FFF2-40B4-BE49-F238E27FC236}">
                <a16:creationId xmlns:a16="http://schemas.microsoft.com/office/drawing/2014/main" id="{33CD94EA-811B-4235-A8DD-4E3ADE0EFEC9}"/>
              </a:ext>
            </a:extLst>
          </p:cNvPr>
          <p:cNvSpPr/>
          <p:nvPr/>
        </p:nvSpPr>
        <p:spPr>
          <a:xfrm>
            <a:off x="6227372" y="2859022"/>
            <a:ext cx="935427" cy="37214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600" dirty="0" err="1"/>
              <a:t>Window</a:t>
            </a:r>
            <a:endParaRPr lang="nl-BE" sz="1600" dirty="0"/>
          </a:p>
        </p:txBody>
      </p:sp>
    </p:spTree>
    <p:extLst>
      <p:ext uri="{BB962C8B-B14F-4D97-AF65-F5344CB8AC3E}">
        <p14:creationId xmlns:p14="http://schemas.microsoft.com/office/powerpoint/2010/main" val="3646796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inhoud 10">
            <a:extLst>
              <a:ext uri="{FF2B5EF4-FFF2-40B4-BE49-F238E27FC236}">
                <a16:creationId xmlns:a16="http://schemas.microsoft.com/office/drawing/2014/main" id="{4858FFE8-22EB-4E04-87EB-AC49D5C7F82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nl-BE" dirty="0"/>
              <a:t>Ingeven van </a:t>
            </a:r>
            <a:r>
              <a:rPr lang="nl-BE" dirty="0" err="1"/>
              <a:t>klassenmiddens</a:t>
            </a:r>
            <a:r>
              <a:rPr lang="nl-BE" dirty="0"/>
              <a:t> en frequenties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BAD55A8-E53F-4977-B208-871D2F590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Klassen, Absolute frequenties en frequentiepolygoon</a:t>
            </a:r>
          </a:p>
        </p:txBody>
      </p:sp>
      <p:sp>
        <p:nvSpPr>
          <p:cNvPr id="9" name="Rechthoek: afgeronde hoeken 8">
            <a:extLst>
              <a:ext uri="{FF2B5EF4-FFF2-40B4-BE49-F238E27FC236}">
                <a16:creationId xmlns:a16="http://schemas.microsoft.com/office/drawing/2014/main" id="{FF95B6FD-8970-4965-B264-54019BC3D860}"/>
              </a:ext>
            </a:extLst>
          </p:cNvPr>
          <p:cNvSpPr/>
          <p:nvPr/>
        </p:nvSpPr>
        <p:spPr>
          <a:xfrm>
            <a:off x="829339" y="-606056"/>
            <a:ext cx="659219" cy="372140"/>
          </a:xfrm>
          <a:prstGeom prst="roundRect">
            <a:avLst/>
          </a:prstGeom>
          <a:solidFill>
            <a:srgbClr val="00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2ND</a:t>
            </a:r>
          </a:p>
        </p:txBody>
      </p:sp>
      <p:sp>
        <p:nvSpPr>
          <p:cNvPr id="10" name="Rechthoek: afgeronde hoeken 9">
            <a:extLst>
              <a:ext uri="{FF2B5EF4-FFF2-40B4-BE49-F238E27FC236}">
                <a16:creationId xmlns:a16="http://schemas.microsoft.com/office/drawing/2014/main" id="{D57E4912-BE8A-440D-B010-C8E87B1E6F7E}"/>
              </a:ext>
            </a:extLst>
          </p:cNvPr>
          <p:cNvSpPr/>
          <p:nvPr/>
        </p:nvSpPr>
        <p:spPr>
          <a:xfrm>
            <a:off x="1532774" y="-593634"/>
            <a:ext cx="659219" cy="37214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STAT</a:t>
            </a:r>
          </a:p>
        </p:txBody>
      </p:sp>
      <p:sp>
        <p:nvSpPr>
          <p:cNvPr id="12" name="Rechthoek: afgeronde hoeken 11">
            <a:extLst>
              <a:ext uri="{FF2B5EF4-FFF2-40B4-BE49-F238E27FC236}">
                <a16:creationId xmlns:a16="http://schemas.microsoft.com/office/drawing/2014/main" id="{3D3E99C7-0DA4-4741-AE92-7159DC571549}"/>
              </a:ext>
            </a:extLst>
          </p:cNvPr>
          <p:cNvSpPr/>
          <p:nvPr/>
        </p:nvSpPr>
        <p:spPr>
          <a:xfrm>
            <a:off x="3030280" y="-606057"/>
            <a:ext cx="659219" cy="37214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" name="Rechthoek: afgeronde hoeken 12">
            <a:extLst>
              <a:ext uri="{FF2B5EF4-FFF2-40B4-BE49-F238E27FC236}">
                <a16:creationId xmlns:a16="http://schemas.microsoft.com/office/drawing/2014/main" id="{B974CEE6-87F9-411C-AF6C-71094A160282}"/>
              </a:ext>
            </a:extLst>
          </p:cNvPr>
          <p:cNvSpPr/>
          <p:nvPr/>
        </p:nvSpPr>
        <p:spPr>
          <a:xfrm>
            <a:off x="3756838" y="-602513"/>
            <a:ext cx="659219" cy="37214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CC6B9C24-4C2C-4F47-A3AD-F919F8E3A398}"/>
              </a:ext>
            </a:extLst>
          </p:cNvPr>
          <p:cNvSpPr/>
          <p:nvPr/>
        </p:nvSpPr>
        <p:spPr>
          <a:xfrm>
            <a:off x="708329" y="2179781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nl-BE" sz="2000" dirty="0">
              <a:latin typeface="Helvetica" panose="020B0500000000000000" pitchFamily="34" charset="0"/>
            </a:endParaRPr>
          </a:p>
          <a:p>
            <a:endParaRPr lang="nl-BE" sz="2000" dirty="0">
              <a:latin typeface="Helvetica" panose="020B0500000000000000" pitchFamily="34" charset="0"/>
            </a:endParaRPr>
          </a:p>
          <a:p>
            <a:endParaRPr lang="nl-BE" sz="2000" dirty="0">
              <a:latin typeface="Helvetica" panose="020B0500000000000000" pitchFamily="34" charset="0"/>
            </a:endParaRPr>
          </a:p>
          <a:p>
            <a:endParaRPr lang="nl-BE" sz="2000" dirty="0">
              <a:latin typeface="Helvetica" panose="020B0500000000000000" pitchFamily="34" charset="0"/>
            </a:endParaRPr>
          </a:p>
          <a:p>
            <a:endParaRPr lang="nl-BE" sz="2000" dirty="0">
              <a:latin typeface="Helvetica" panose="020B0500000000000000" pitchFamily="34" charset="0"/>
            </a:endParaRPr>
          </a:p>
        </p:txBody>
      </p:sp>
      <p:sp>
        <p:nvSpPr>
          <p:cNvPr id="16" name="Rechthoek: afgeronde hoeken 15">
            <a:extLst>
              <a:ext uri="{FF2B5EF4-FFF2-40B4-BE49-F238E27FC236}">
                <a16:creationId xmlns:a16="http://schemas.microsoft.com/office/drawing/2014/main" id="{E7059611-0AB4-4C72-869F-FB25B9A6C7ED}"/>
              </a:ext>
            </a:extLst>
          </p:cNvPr>
          <p:cNvSpPr/>
          <p:nvPr/>
        </p:nvSpPr>
        <p:spPr>
          <a:xfrm>
            <a:off x="2307721" y="-602158"/>
            <a:ext cx="659219" cy="37214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93DA1F8E-5FAA-446A-80AD-7C6095A47BC0}"/>
              </a:ext>
            </a:extLst>
          </p:cNvPr>
          <p:cNvSpPr txBox="1"/>
          <p:nvPr/>
        </p:nvSpPr>
        <p:spPr>
          <a:xfrm>
            <a:off x="2350250" y="-910502"/>
            <a:ext cx="584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>
                <a:solidFill>
                  <a:srgbClr val="0099FF"/>
                </a:solidFill>
                <a:latin typeface="Helvetica" panose="020B0500000000000000" pitchFamily="34" charset="0"/>
              </a:rPr>
              <a:t>L1</a:t>
            </a:r>
          </a:p>
        </p:txBody>
      </p:sp>
      <p:sp>
        <p:nvSpPr>
          <p:cNvPr id="18" name="Rechthoek: afgeronde hoeken 17">
            <a:extLst>
              <a:ext uri="{FF2B5EF4-FFF2-40B4-BE49-F238E27FC236}">
                <a16:creationId xmlns:a16="http://schemas.microsoft.com/office/drawing/2014/main" id="{4C468AAC-E416-4C43-A5FC-0555C4570B70}"/>
              </a:ext>
            </a:extLst>
          </p:cNvPr>
          <p:cNvSpPr/>
          <p:nvPr/>
        </p:nvSpPr>
        <p:spPr>
          <a:xfrm>
            <a:off x="6078517" y="-596558"/>
            <a:ext cx="668512" cy="37214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600" dirty="0"/>
              <a:t>Enter</a:t>
            </a:r>
          </a:p>
        </p:txBody>
      </p:sp>
      <p:sp>
        <p:nvSpPr>
          <p:cNvPr id="19" name="Rechthoek: afgeronde hoeken 18">
            <a:extLst>
              <a:ext uri="{FF2B5EF4-FFF2-40B4-BE49-F238E27FC236}">
                <a16:creationId xmlns:a16="http://schemas.microsoft.com/office/drawing/2014/main" id="{514EC711-C9A1-48BD-A405-1E4F8670B31C}"/>
              </a:ext>
            </a:extLst>
          </p:cNvPr>
          <p:cNvSpPr/>
          <p:nvPr/>
        </p:nvSpPr>
        <p:spPr>
          <a:xfrm rot="10800000">
            <a:off x="4512527" y="-606553"/>
            <a:ext cx="726560" cy="37214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^</a:t>
            </a:r>
          </a:p>
        </p:txBody>
      </p:sp>
      <p:sp>
        <p:nvSpPr>
          <p:cNvPr id="20" name="Rechthoek: afgeronde hoeken 19">
            <a:extLst>
              <a:ext uri="{FF2B5EF4-FFF2-40B4-BE49-F238E27FC236}">
                <a16:creationId xmlns:a16="http://schemas.microsoft.com/office/drawing/2014/main" id="{E180980F-CABD-4158-A780-0CC0541CA26C}"/>
              </a:ext>
            </a:extLst>
          </p:cNvPr>
          <p:cNvSpPr/>
          <p:nvPr/>
        </p:nvSpPr>
        <p:spPr>
          <a:xfrm>
            <a:off x="5303734" y="-597913"/>
            <a:ext cx="726560" cy="37214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&gt;</a:t>
            </a:r>
          </a:p>
        </p:txBody>
      </p:sp>
      <p:sp>
        <p:nvSpPr>
          <p:cNvPr id="21" name="Rechthoek: afgeronde hoeken 20">
            <a:extLst>
              <a:ext uri="{FF2B5EF4-FFF2-40B4-BE49-F238E27FC236}">
                <a16:creationId xmlns:a16="http://schemas.microsoft.com/office/drawing/2014/main" id="{E9586DCC-7A2A-4E9E-AAA4-9BF1BA6056B0}"/>
              </a:ext>
            </a:extLst>
          </p:cNvPr>
          <p:cNvSpPr/>
          <p:nvPr/>
        </p:nvSpPr>
        <p:spPr>
          <a:xfrm>
            <a:off x="97654" y="-595700"/>
            <a:ext cx="665825" cy="372140"/>
          </a:xfrm>
          <a:prstGeom prst="roundRect">
            <a:avLst/>
          </a:prstGeom>
          <a:solidFill>
            <a:srgbClr val="66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400" dirty="0"/>
              <a:t>ALPHA</a:t>
            </a:r>
          </a:p>
        </p:txBody>
      </p:sp>
      <p:sp>
        <p:nvSpPr>
          <p:cNvPr id="35" name="Rechthoek: afgeronde hoeken 34">
            <a:extLst>
              <a:ext uri="{FF2B5EF4-FFF2-40B4-BE49-F238E27FC236}">
                <a16:creationId xmlns:a16="http://schemas.microsoft.com/office/drawing/2014/main" id="{F6727CB1-8CEC-4F4A-982F-943EE433A13F}"/>
              </a:ext>
            </a:extLst>
          </p:cNvPr>
          <p:cNvSpPr/>
          <p:nvPr/>
        </p:nvSpPr>
        <p:spPr>
          <a:xfrm>
            <a:off x="6851149" y="-600103"/>
            <a:ext cx="935427" cy="37214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600" dirty="0" err="1"/>
              <a:t>Window</a:t>
            </a:r>
            <a:endParaRPr lang="nl-BE" sz="1600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A07C31EE-C4A6-4DF9-9206-C9924D06F3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1404" y="-2098822"/>
            <a:ext cx="2724150" cy="1847850"/>
          </a:xfrm>
          <a:prstGeom prst="rect">
            <a:avLst/>
          </a:prstGeom>
        </p:spPr>
      </p:pic>
      <p:graphicFrame>
        <p:nvGraphicFramePr>
          <p:cNvPr id="24" name="Tabel 23">
            <a:extLst>
              <a:ext uri="{FF2B5EF4-FFF2-40B4-BE49-F238E27FC236}">
                <a16:creationId xmlns:a16="http://schemas.microsoft.com/office/drawing/2014/main" id="{4DFA5929-B953-42EF-8151-0B49E981D7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2366308"/>
              </p:ext>
            </p:extLst>
          </p:nvPr>
        </p:nvGraphicFramePr>
        <p:xfrm>
          <a:off x="8346559" y="2314142"/>
          <a:ext cx="2752181" cy="32254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24975">
                  <a:extLst>
                    <a:ext uri="{9D8B030D-6E8A-4147-A177-3AD203B41FA5}">
                      <a16:colId xmlns:a16="http://schemas.microsoft.com/office/drawing/2014/main" val="3466258998"/>
                    </a:ext>
                  </a:extLst>
                </a:gridCol>
                <a:gridCol w="924975">
                  <a:extLst>
                    <a:ext uri="{9D8B030D-6E8A-4147-A177-3AD203B41FA5}">
                      <a16:colId xmlns:a16="http://schemas.microsoft.com/office/drawing/2014/main" val="3640186176"/>
                    </a:ext>
                  </a:extLst>
                </a:gridCol>
                <a:gridCol w="902231">
                  <a:extLst>
                    <a:ext uri="{9D8B030D-6E8A-4147-A177-3AD203B41FA5}">
                      <a16:colId xmlns:a16="http://schemas.microsoft.com/office/drawing/2014/main" val="3168634269"/>
                    </a:ext>
                  </a:extLst>
                </a:gridCol>
              </a:tblGrid>
              <a:tr h="56683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dirty="0"/>
                        <a:t>Klasse</a:t>
                      </a:r>
                    </a:p>
                    <a:p>
                      <a:pPr algn="ctr"/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dirty="0"/>
                        <a:t>Klassen-</a:t>
                      </a:r>
                    </a:p>
                    <a:p>
                      <a:pPr algn="ctr"/>
                      <a:r>
                        <a:rPr lang="nl-BE" sz="1600" dirty="0"/>
                        <a:t>middens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AF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8534933"/>
                  </a:ext>
                </a:extLst>
              </a:tr>
              <a:tr h="323906">
                <a:tc>
                  <a:txBody>
                    <a:bodyPr/>
                    <a:lstStyle/>
                    <a:p>
                      <a:pPr algn="ctr"/>
                      <a:endParaRPr lang="nl-B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B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B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0258246"/>
                  </a:ext>
                </a:extLst>
              </a:tr>
              <a:tr h="323906"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[15,20[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3191443"/>
                  </a:ext>
                </a:extLst>
              </a:tr>
              <a:tr h="32390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dirty="0"/>
                        <a:t>[20,25[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9375052"/>
                  </a:ext>
                </a:extLst>
              </a:tr>
              <a:tr h="32390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dirty="0"/>
                        <a:t>[25,30[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0011567"/>
                  </a:ext>
                </a:extLst>
              </a:tr>
              <a:tr h="32390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dirty="0"/>
                        <a:t>[30,35[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1544356"/>
                  </a:ext>
                </a:extLst>
              </a:tr>
              <a:tr h="33236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dirty="0"/>
                        <a:t>[35,40[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2833531"/>
                  </a:ext>
                </a:extLst>
              </a:tr>
              <a:tr h="390808">
                <a:tc>
                  <a:txBody>
                    <a:bodyPr/>
                    <a:lstStyle/>
                    <a:p>
                      <a:pPr algn="ctr"/>
                      <a:endParaRPr lang="nl-B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B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B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000717"/>
                  </a:ext>
                </a:extLst>
              </a:tr>
            </a:tbl>
          </a:graphicData>
        </a:graphic>
      </p:graphicFrame>
      <p:sp>
        <p:nvSpPr>
          <p:cNvPr id="25" name="Tekstvak 24">
            <a:extLst>
              <a:ext uri="{FF2B5EF4-FFF2-40B4-BE49-F238E27FC236}">
                <a16:creationId xmlns:a16="http://schemas.microsoft.com/office/drawing/2014/main" id="{7A1F4BA7-C454-4B03-B6F2-83BE509A34D8}"/>
              </a:ext>
            </a:extLst>
          </p:cNvPr>
          <p:cNvSpPr txBox="1"/>
          <p:nvPr/>
        </p:nvSpPr>
        <p:spPr>
          <a:xfrm>
            <a:off x="760073" y="2449616"/>
            <a:ext cx="566560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latin typeface="Helvetica" panose="020B0500000000000000" pitchFamily="34" charset="0"/>
              </a:rPr>
              <a:t>Weergeven grafiek:	    	</a:t>
            </a:r>
            <a:r>
              <a:rPr lang="nl-BE" sz="2000" dirty="0">
                <a:latin typeface="Helvetica" panose="020B0500000000000000" pitchFamily="34" charset="0"/>
              </a:rPr>
              <a:t>         :plot 1…</a:t>
            </a:r>
          </a:p>
          <a:p>
            <a:endParaRPr lang="nl-BE" sz="2000" dirty="0">
              <a:latin typeface="Helvetica" panose="020B0500000000000000" pitchFamily="34" charset="0"/>
            </a:endParaRPr>
          </a:p>
          <a:p>
            <a:endParaRPr lang="nl-BE" sz="2000" dirty="0">
              <a:latin typeface="Helvetica" panose="020B0500000000000000" pitchFamily="34" charset="0"/>
            </a:endParaRPr>
          </a:p>
          <a:p>
            <a:r>
              <a:rPr lang="nl-BE" sz="2000" dirty="0" err="1">
                <a:latin typeface="Helvetica" panose="020B0500000000000000" pitchFamily="34" charset="0"/>
              </a:rPr>
              <a:t>Xlist</a:t>
            </a:r>
            <a:r>
              <a:rPr lang="nl-BE" sz="2000" dirty="0">
                <a:latin typeface="Helvetica" panose="020B0500000000000000" pitchFamily="34" charset="0"/>
              </a:rPr>
              <a:t>:</a:t>
            </a:r>
          </a:p>
          <a:p>
            <a:br>
              <a:rPr lang="nl-BE" sz="2000" dirty="0">
                <a:latin typeface="Helvetica" panose="020B0500000000000000" pitchFamily="34" charset="0"/>
              </a:rPr>
            </a:br>
            <a:r>
              <a:rPr lang="nl-BE" sz="2000" dirty="0" err="1">
                <a:latin typeface="Helvetica" panose="020B0500000000000000" pitchFamily="34" charset="0"/>
              </a:rPr>
              <a:t>Freq</a:t>
            </a:r>
            <a:r>
              <a:rPr lang="nl-BE" sz="2000" dirty="0">
                <a:latin typeface="Helvetica" panose="020B0500000000000000" pitchFamily="34" charset="0"/>
              </a:rPr>
              <a:t>: </a:t>
            </a:r>
          </a:p>
          <a:p>
            <a:endParaRPr lang="nl-BE" sz="2000" dirty="0">
              <a:latin typeface="Helvetica" panose="020B0500000000000000" pitchFamily="34" charset="0"/>
            </a:endParaRPr>
          </a:p>
          <a:p>
            <a:r>
              <a:rPr lang="nl-BE" sz="2000" dirty="0">
                <a:latin typeface="Helvetica" panose="020B0500000000000000" pitchFamily="34" charset="0"/>
              </a:rPr>
              <a:t>Weergeven grafiek:</a:t>
            </a:r>
          </a:p>
          <a:p>
            <a:endParaRPr lang="nl-BE" sz="2000" dirty="0">
              <a:latin typeface="Helvetica" panose="020B0500000000000000" pitchFamily="34" charset="0"/>
            </a:endParaRPr>
          </a:p>
          <a:p>
            <a:endParaRPr lang="nl-BE" sz="2000" dirty="0">
              <a:latin typeface="Helvetica" panose="020B0500000000000000" pitchFamily="34" charset="0"/>
            </a:endParaRPr>
          </a:p>
        </p:txBody>
      </p:sp>
      <p:sp>
        <p:nvSpPr>
          <p:cNvPr id="26" name="Rechthoek: afgeronde hoeken 25">
            <a:extLst>
              <a:ext uri="{FF2B5EF4-FFF2-40B4-BE49-F238E27FC236}">
                <a16:creationId xmlns:a16="http://schemas.microsoft.com/office/drawing/2014/main" id="{2CBD8031-4412-4DA1-9F79-202A7C417D97}"/>
              </a:ext>
            </a:extLst>
          </p:cNvPr>
          <p:cNvSpPr/>
          <p:nvPr/>
        </p:nvSpPr>
        <p:spPr>
          <a:xfrm>
            <a:off x="3137288" y="4595089"/>
            <a:ext cx="935427" cy="37214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600" dirty="0" err="1"/>
              <a:t>Graph</a:t>
            </a:r>
            <a:endParaRPr lang="nl-BE" sz="1600" dirty="0"/>
          </a:p>
        </p:txBody>
      </p:sp>
      <p:sp>
        <p:nvSpPr>
          <p:cNvPr id="29" name="Rechthoek: afgeronde hoeken 28">
            <a:extLst>
              <a:ext uri="{FF2B5EF4-FFF2-40B4-BE49-F238E27FC236}">
                <a16:creationId xmlns:a16="http://schemas.microsoft.com/office/drawing/2014/main" id="{085703DD-52CC-4D94-9646-EC842491E8C9}"/>
              </a:ext>
            </a:extLst>
          </p:cNvPr>
          <p:cNvSpPr/>
          <p:nvPr/>
        </p:nvSpPr>
        <p:spPr>
          <a:xfrm>
            <a:off x="2897560" y="2456154"/>
            <a:ext cx="659219" cy="372140"/>
          </a:xfrm>
          <a:prstGeom prst="roundRect">
            <a:avLst/>
          </a:prstGeom>
          <a:solidFill>
            <a:srgbClr val="00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2ND</a:t>
            </a:r>
          </a:p>
        </p:txBody>
      </p:sp>
      <p:sp>
        <p:nvSpPr>
          <p:cNvPr id="30" name="Rechthoek: afgeronde hoeken 29">
            <a:extLst>
              <a:ext uri="{FF2B5EF4-FFF2-40B4-BE49-F238E27FC236}">
                <a16:creationId xmlns:a16="http://schemas.microsoft.com/office/drawing/2014/main" id="{820275AD-7847-4321-AEFD-7A1CBC407EBD}"/>
              </a:ext>
            </a:extLst>
          </p:cNvPr>
          <p:cNvSpPr/>
          <p:nvPr/>
        </p:nvSpPr>
        <p:spPr>
          <a:xfrm>
            <a:off x="3643333" y="2455419"/>
            <a:ext cx="726560" cy="37214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Y=</a:t>
            </a:r>
          </a:p>
        </p:txBody>
      </p:sp>
      <p:sp>
        <p:nvSpPr>
          <p:cNvPr id="31" name="Tekstvak 30">
            <a:extLst>
              <a:ext uri="{FF2B5EF4-FFF2-40B4-BE49-F238E27FC236}">
                <a16:creationId xmlns:a16="http://schemas.microsoft.com/office/drawing/2014/main" id="{A5365CF9-9EBC-498B-892E-8F5974F1509E}"/>
              </a:ext>
            </a:extLst>
          </p:cNvPr>
          <p:cNvSpPr txBox="1"/>
          <p:nvPr/>
        </p:nvSpPr>
        <p:spPr>
          <a:xfrm>
            <a:off x="3415294" y="2125074"/>
            <a:ext cx="1110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>
                <a:solidFill>
                  <a:srgbClr val="0099FF"/>
                </a:solidFill>
                <a:latin typeface="Helvetica" panose="020B0500000000000000" pitchFamily="34" charset="0"/>
              </a:rPr>
              <a:t>Stat plot</a:t>
            </a:r>
          </a:p>
        </p:txBody>
      </p:sp>
      <p:sp>
        <p:nvSpPr>
          <p:cNvPr id="32" name="Rechthoek: afgeronde hoeken 31">
            <a:extLst>
              <a:ext uri="{FF2B5EF4-FFF2-40B4-BE49-F238E27FC236}">
                <a16:creationId xmlns:a16="http://schemas.microsoft.com/office/drawing/2014/main" id="{E2BD4B79-01E8-4D37-B86B-F92082269D5B}"/>
              </a:ext>
            </a:extLst>
          </p:cNvPr>
          <p:cNvSpPr/>
          <p:nvPr/>
        </p:nvSpPr>
        <p:spPr>
          <a:xfrm>
            <a:off x="4446963" y="2460050"/>
            <a:ext cx="659219" cy="37214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3" name="Rechthoek: afgeronde hoeken 32">
            <a:extLst>
              <a:ext uri="{FF2B5EF4-FFF2-40B4-BE49-F238E27FC236}">
                <a16:creationId xmlns:a16="http://schemas.microsoft.com/office/drawing/2014/main" id="{75C669B1-C597-4851-828D-05366A1E31E1}"/>
              </a:ext>
            </a:extLst>
          </p:cNvPr>
          <p:cNvSpPr/>
          <p:nvPr/>
        </p:nvSpPr>
        <p:spPr>
          <a:xfrm>
            <a:off x="2302594" y="3364958"/>
            <a:ext cx="659219" cy="37214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4" name="Tekstvak 33">
            <a:extLst>
              <a:ext uri="{FF2B5EF4-FFF2-40B4-BE49-F238E27FC236}">
                <a16:creationId xmlns:a16="http://schemas.microsoft.com/office/drawing/2014/main" id="{E4456D55-FF06-43DA-B596-8049AA6B36B5}"/>
              </a:ext>
            </a:extLst>
          </p:cNvPr>
          <p:cNvSpPr txBox="1"/>
          <p:nvPr/>
        </p:nvSpPr>
        <p:spPr>
          <a:xfrm>
            <a:off x="2327367" y="3056614"/>
            <a:ext cx="584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>
                <a:solidFill>
                  <a:srgbClr val="0099FF"/>
                </a:solidFill>
                <a:latin typeface="Helvetica" panose="020B0500000000000000" pitchFamily="34" charset="0"/>
              </a:rPr>
              <a:t>L2</a:t>
            </a:r>
          </a:p>
        </p:txBody>
      </p:sp>
      <p:sp>
        <p:nvSpPr>
          <p:cNvPr id="39" name="Rechthoek: afgeronde hoeken 38">
            <a:extLst>
              <a:ext uri="{FF2B5EF4-FFF2-40B4-BE49-F238E27FC236}">
                <a16:creationId xmlns:a16="http://schemas.microsoft.com/office/drawing/2014/main" id="{FDE1DFD4-B9DF-4607-B4C9-42877BA0F414}"/>
              </a:ext>
            </a:extLst>
          </p:cNvPr>
          <p:cNvSpPr/>
          <p:nvPr/>
        </p:nvSpPr>
        <p:spPr>
          <a:xfrm>
            <a:off x="1540104" y="3361059"/>
            <a:ext cx="659219" cy="372140"/>
          </a:xfrm>
          <a:prstGeom prst="roundRect">
            <a:avLst/>
          </a:prstGeom>
          <a:solidFill>
            <a:srgbClr val="00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2ND</a:t>
            </a:r>
          </a:p>
        </p:txBody>
      </p:sp>
      <p:sp>
        <p:nvSpPr>
          <p:cNvPr id="40" name="Rechthoek: afgeronde hoeken 39">
            <a:extLst>
              <a:ext uri="{FF2B5EF4-FFF2-40B4-BE49-F238E27FC236}">
                <a16:creationId xmlns:a16="http://schemas.microsoft.com/office/drawing/2014/main" id="{A66480C7-C8FC-4E9B-9F76-3E3E6C5FDBEA}"/>
              </a:ext>
            </a:extLst>
          </p:cNvPr>
          <p:cNvSpPr/>
          <p:nvPr/>
        </p:nvSpPr>
        <p:spPr>
          <a:xfrm>
            <a:off x="2952144" y="3996752"/>
            <a:ext cx="659219" cy="37214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1" name="Tekstvak 40">
            <a:extLst>
              <a:ext uri="{FF2B5EF4-FFF2-40B4-BE49-F238E27FC236}">
                <a16:creationId xmlns:a16="http://schemas.microsoft.com/office/drawing/2014/main" id="{23265DB5-8058-4497-BF02-8FE060C9E5DD}"/>
              </a:ext>
            </a:extLst>
          </p:cNvPr>
          <p:cNvSpPr txBox="1"/>
          <p:nvPr/>
        </p:nvSpPr>
        <p:spPr>
          <a:xfrm>
            <a:off x="2976917" y="3679530"/>
            <a:ext cx="584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>
                <a:solidFill>
                  <a:srgbClr val="0099FF"/>
                </a:solidFill>
                <a:latin typeface="Helvetica" panose="020B0500000000000000" pitchFamily="34" charset="0"/>
              </a:rPr>
              <a:t>L3</a:t>
            </a:r>
          </a:p>
        </p:txBody>
      </p:sp>
      <p:sp>
        <p:nvSpPr>
          <p:cNvPr id="42" name="Rechthoek: afgeronde hoeken 41">
            <a:extLst>
              <a:ext uri="{FF2B5EF4-FFF2-40B4-BE49-F238E27FC236}">
                <a16:creationId xmlns:a16="http://schemas.microsoft.com/office/drawing/2014/main" id="{ACA63BF2-CF0A-482D-B14B-78314A1E85F8}"/>
              </a:ext>
            </a:extLst>
          </p:cNvPr>
          <p:cNvSpPr/>
          <p:nvPr/>
        </p:nvSpPr>
        <p:spPr>
          <a:xfrm>
            <a:off x="2189654" y="3983975"/>
            <a:ext cx="659219" cy="372140"/>
          </a:xfrm>
          <a:prstGeom prst="roundRect">
            <a:avLst/>
          </a:prstGeom>
          <a:solidFill>
            <a:srgbClr val="00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2ND</a:t>
            </a:r>
          </a:p>
        </p:txBody>
      </p:sp>
      <p:pic>
        <p:nvPicPr>
          <p:cNvPr id="36" name="Afbeelding 35">
            <a:extLst>
              <a:ext uri="{FF2B5EF4-FFF2-40B4-BE49-F238E27FC236}">
                <a16:creationId xmlns:a16="http://schemas.microsoft.com/office/drawing/2014/main" id="{A2B93BDA-2638-4FCA-9913-993FDDC276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571" t="24908" r="24607" b="60781"/>
          <a:stretch/>
        </p:blipFill>
        <p:spPr>
          <a:xfrm>
            <a:off x="6188149" y="2445486"/>
            <a:ext cx="499730" cy="367450"/>
          </a:xfrm>
          <a:prstGeom prst="rect">
            <a:avLst/>
          </a:prstGeom>
        </p:spPr>
      </p:pic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5A94CAB9-F54D-4098-B946-B860ED07DC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205185"/>
              </p:ext>
            </p:extLst>
          </p:nvPr>
        </p:nvGraphicFramePr>
        <p:xfrm>
          <a:off x="9266275" y="3319611"/>
          <a:ext cx="924975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24975">
                  <a:extLst>
                    <a:ext uri="{9D8B030D-6E8A-4147-A177-3AD203B41FA5}">
                      <a16:colId xmlns:a16="http://schemas.microsoft.com/office/drawing/2014/main" val="739498314"/>
                    </a:ext>
                  </a:extLst>
                </a:gridCol>
              </a:tblGrid>
              <a:tr h="323906"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17,5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5754105"/>
                  </a:ext>
                </a:extLst>
              </a:tr>
              <a:tr h="32390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dirty="0"/>
                        <a:t>22,5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1317593"/>
                  </a:ext>
                </a:extLst>
              </a:tr>
              <a:tr h="32390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dirty="0"/>
                        <a:t>27,5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0059194"/>
                  </a:ext>
                </a:extLst>
              </a:tr>
              <a:tr h="32390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dirty="0"/>
                        <a:t>32,5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0779275"/>
                  </a:ext>
                </a:extLst>
              </a:tr>
              <a:tr h="33236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dirty="0"/>
                        <a:t>37,5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6659152"/>
                  </a:ext>
                </a:extLst>
              </a:tr>
            </a:tbl>
          </a:graphicData>
        </a:graphic>
      </p:graphicFrame>
      <p:sp>
        <p:nvSpPr>
          <p:cNvPr id="37" name="Tekstvak 36">
            <a:extLst>
              <a:ext uri="{FF2B5EF4-FFF2-40B4-BE49-F238E27FC236}">
                <a16:creationId xmlns:a16="http://schemas.microsoft.com/office/drawing/2014/main" id="{8ED95AAD-E6A8-4185-8CC5-6661AC16EE7A}"/>
              </a:ext>
            </a:extLst>
          </p:cNvPr>
          <p:cNvSpPr txBox="1"/>
          <p:nvPr/>
        </p:nvSpPr>
        <p:spPr>
          <a:xfrm>
            <a:off x="9433461" y="1911842"/>
            <a:ext cx="584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>
                <a:solidFill>
                  <a:srgbClr val="0099FF"/>
                </a:solidFill>
                <a:latin typeface="Helvetica" panose="020B0500000000000000" pitchFamily="34" charset="0"/>
              </a:rPr>
              <a:t>L2</a:t>
            </a:r>
          </a:p>
        </p:txBody>
      </p:sp>
      <p:sp>
        <p:nvSpPr>
          <p:cNvPr id="38" name="Tekstvak 37">
            <a:extLst>
              <a:ext uri="{FF2B5EF4-FFF2-40B4-BE49-F238E27FC236}">
                <a16:creationId xmlns:a16="http://schemas.microsoft.com/office/drawing/2014/main" id="{0D3CBE2B-CF69-4F3B-A4DC-67FEA2873390}"/>
              </a:ext>
            </a:extLst>
          </p:cNvPr>
          <p:cNvSpPr txBox="1"/>
          <p:nvPr/>
        </p:nvSpPr>
        <p:spPr>
          <a:xfrm>
            <a:off x="10359457" y="1907437"/>
            <a:ext cx="584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>
                <a:solidFill>
                  <a:srgbClr val="0099FF"/>
                </a:solidFill>
                <a:latin typeface="Helvetica" panose="020B0500000000000000" pitchFamily="34" charset="0"/>
              </a:rPr>
              <a:t>L3</a:t>
            </a:r>
          </a:p>
        </p:txBody>
      </p:sp>
    </p:spTree>
    <p:extLst>
      <p:ext uri="{BB962C8B-B14F-4D97-AF65-F5344CB8AC3E}">
        <p14:creationId xmlns:p14="http://schemas.microsoft.com/office/powerpoint/2010/main" val="841497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 animBg="1"/>
      <p:bldP spid="29" grpId="0" animBg="1"/>
      <p:bldP spid="30" grpId="0" animBg="1"/>
      <p:bldP spid="31" grpId="0"/>
      <p:bldP spid="32" grpId="0" animBg="1"/>
      <p:bldP spid="33" grpId="0" animBg="1"/>
      <p:bldP spid="34" grpId="0"/>
      <p:bldP spid="39" grpId="0" animBg="1"/>
      <p:bldP spid="40" grpId="0" animBg="1"/>
      <p:bldP spid="41" grpId="0"/>
      <p:bldP spid="42" grpId="0" animBg="1"/>
      <p:bldP spid="37" grpId="0"/>
      <p:bldP spid="3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jdelijke aanduiding voor inhoud 10">
            <a:extLst>
              <a:ext uri="{FF2B5EF4-FFF2-40B4-BE49-F238E27FC236}">
                <a16:creationId xmlns:a16="http://schemas.microsoft.com/office/drawing/2014/main" id="{7951C77D-C49C-40E6-AB85-5E4B2891CE0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468316"/>
            <a:ext cx="10394707" cy="3906270"/>
          </a:xfrm>
        </p:spPr>
        <p:txBody>
          <a:bodyPr/>
          <a:lstStyle/>
          <a:p>
            <a:r>
              <a:rPr lang="nl-BE" dirty="0"/>
              <a:t>Toevoegen van twee klassen met AF=0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BAD55A8-E53F-4977-B208-871D2F590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Klassen, Absolute frequenties en frequentiepolygoon</a:t>
            </a:r>
          </a:p>
        </p:txBody>
      </p:sp>
      <p:sp>
        <p:nvSpPr>
          <p:cNvPr id="9" name="Rechthoek: afgeronde hoeken 8">
            <a:extLst>
              <a:ext uri="{FF2B5EF4-FFF2-40B4-BE49-F238E27FC236}">
                <a16:creationId xmlns:a16="http://schemas.microsoft.com/office/drawing/2014/main" id="{FF95B6FD-8970-4965-B264-54019BC3D860}"/>
              </a:ext>
            </a:extLst>
          </p:cNvPr>
          <p:cNvSpPr/>
          <p:nvPr/>
        </p:nvSpPr>
        <p:spPr>
          <a:xfrm>
            <a:off x="829339" y="-606056"/>
            <a:ext cx="659219" cy="372140"/>
          </a:xfrm>
          <a:prstGeom prst="roundRect">
            <a:avLst/>
          </a:prstGeom>
          <a:solidFill>
            <a:srgbClr val="00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2ND</a:t>
            </a:r>
          </a:p>
        </p:txBody>
      </p:sp>
      <p:sp>
        <p:nvSpPr>
          <p:cNvPr id="10" name="Rechthoek: afgeronde hoeken 9">
            <a:extLst>
              <a:ext uri="{FF2B5EF4-FFF2-40B4-BE49-F238E27FC236}">
                <a16:creationId xmlns:a16="http://schemas.microsoft.com/office/drawing/2014/main" id="{D57E4912-BE8A-440D-B010-C8E87B1E6F7E}"/>
              </a:ext>
            </a:extLst>
          </p:cNvPr>
          <p:cNvSpPr/>
          <p:nvPr/>
        </p:nvSpPr>
        <p:spPr>
          <a:xfrm>
            <a:off x="1532774" y="-593634"/>
            <a:ext cx="659219" cy="37214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STAT</a:t>
            </a:r>
          </a:p>
        </p:txBody>
      </p:sp>
      <p:sp>
        <p:nvSpPr>
          <p:cNvPr id="12" name="Rechthoek: afgeronde hoeken 11">
            <a:extLst>
              <a:ext uri="{FF2B5EF4-FFF2-40B4-BE49-F238E27FC236}">
                <a16:creationId xmlns:a16="http://schemas.microsoft.com/office/drawing/2014/main" id="{3D3E99C7-0DA4-4741-AE92-7159DC571549}"/>
              </a:ext>
            </a:extLst>
          </p:cNvPr>
          <p:cNvSpPr/>
          <p:nvPr/>
        </p:nvSpPr>
        <p:spPr>
          <a:xfrm>
            <a:off x="3030280" y="-606057"/>
            <a:ext cx="659219" cy="37214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" name="Rechthoek: afgeronde hoeken 12">
            <a:extLst>
              <a:ext uri="{FF2B5EF4-FFF2-40B4-BE49-F238E27FC236}">
                <a16:creationId xmlns:a16="http://schemas.microsoft.com/office/drawing/2014/main" id="{B974CEE6-87F9-411C-AF6C-71094A160282}"/>
              </a:ext>
            </a:extLst>
          </p:cNvPr>
          <p:cNvSpPr/>
          <p:nvPr/>
        </p:nvSpPr>
        <p:spPr>
          <a:xfrm>
            <a:off x="3756838" y="-602513"/>
            <a:ext cx="659219" cy="37214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CC6B9C24-4C2C-4F47-A3AD-F919F8E3A398}"/>
              </a:ext>
            </a:extLst>
          </p:cNvPr>
          <p:cNvSpPr/>
          <p:nvPr/>
        </p:nvSpPr>
        <p:spPr>
          <a:xfrm>
            <a:off x="708329" y="2158517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nl-BE" sz="2000" dirty="0">
              <a:latin typeface="Helvetica" panose="020B0500000000000000" pitchFamily="34" charset="0"/>
            </a:endParaRPr>
          </a:p>
          <a:p>
            <a:endParaRPr lang="nl-BE" sz="2000" dirty="0">
              <a:latin typeface="Helvetica" panose="020B0500000000000000" pitchFamily="34" charset="0"/>
            </a:endParaRPr>
          </a:p>
          <a:p>
            <a:endParaRPr lang="nl-BE" sz="2000" dirty="0">
              <a:latin typeface="Helvetica" panose="020B0500000000000000" pitchFamily="34" charset="0"/>
            </a:endParaRPr>
          </a:p>
          <a:p>
            <a:endParaRPr lang="nl-BE" sz="2000" dirty="0">
              <a:latin typeface="Helvetica" panose="020B0500000000000000" pitchFamily="34" charset="0"/>
            </a:endParaRPr>
          </a:p>
          <a:p>
            <a:endParaRPr lang="nl-BE" sz="2000" dirty="0">
              <a:latin typeface="Helvetica" panose="020B0500000000000000" pitchFamily="34" charset="0"/>
            </a:endParaRPr>
          </a:p>
        </p:txBody>
      </p:sp>
      <p:sp>
        <p:nvSpPr>
          <p:cNvPr id="16" name="Rechthoek: afgeronde hoeken 15">
            <a:extLst>
              <a:ext uri="{FF2B5EF4-FFF2-40B4-BE49-F238E27FC236}">
                <a16:creationId xmlns:a16="http://schemas.microsoft.com/office/drawing/2014/main" id="{E7059611-0AB4-4C72-869F-FB25B9A6C7ED}"/>
              </a:ext>
            </a:extLst>
          </p:cNvPr>
          <p:cNvSpPr/>
          <p:nvPr/>
        </p:nvSpPr>
        <p:spPr>
          <a:xfrm>
            <a:off x="2307721" y="-602158"/>
            <a:ext cx="659219" cy="37214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93DA1F8E-5FAA-446A-80AD-7C6095A47BC0}"/>
              </a:ext>
            </a:extLst>
          </p:cNvPr>
          <p:cNvSpPr txBox="1"/>
          <p:nvPr/>
        </p:nvSpPr>
        <p:spPr>
          <a:xfrm>
            <a:off x="2350250" y="-910502"/>
            <a:ext cx="584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>
                <a:solidFill>
                  <a:srgbClr val="0099FF"/>
                </a:solidFill>
                <a:latin typeface="Helvetica" panose="020B0500000000000000" pitchFamily="34" charset="0"/>
              </a:rPr>
              <a:t>L1</a:t>
            </a:r>
          </a:p>
        </p:txBody>
      </p:sp>
      <p:sp>
        <p:nvSpPr>
          <p:cNvPr id="18" name="Rechthoek: afgeronde hoeken 17">
            <a:extLst>
              <a:ext uri="{FF2B5EF4-FFF2-40B4-BE49-F238E27FC236}">
                <a16:creationId xmlns:a16="http://schemas.microsoft.com/office/drawing/2014/main" id="{4C468AAC-E416-4C43-A5FC-0555C4570B70}"/>
              </a:ext>
            </a:extLst>
          </p:cNvPr>
          <p:cNvSpPr/>
          <p:nvPr/>
        </p:nvSpPr>
        <p:spPr>
          <a:xfrm>
            <a:off x="6078517" y="-596558"/>
            <a:ext cx="668512" cy="37214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600" dirty="0"/>
              <a:t>Enter</a:t>
            </a:r>
          </a:p>
        </p:txBody>
      </p:sp>
      <p:sp>
        <p:nvSpPr>
          <p:cNvPr id="19" name="Rechthoek: afgeronde hoeken 18">
            <a:extLst>
              <a:ext uri="{FF2B5EF4-FFF2-40B4-BE49-F238E27FC236}">
                <a16:creationId xmlns:a16="http://schemas.microsoft.com/office/drawing/2014/main" id="{514EC711-C9A1-48BD-A405-1E4F8670B31C}"/>
              </a:ext>
            </a:extLst>
          </p:cNvPr>
          <p:cNvSpPr/>
          <p:nvPr/>
        </p:nvSpPr>
        <p:spPr>
          <a:xfrm rot="10800000">
            <a:off x="4512527" y="-606553"/>
            <a:ext cx="726560" cy="37214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^</a:t>
            </a:r>
          </a:p>
        </p:txBody>
      </p:sp>
      <p:sp>
        <p:nvSpPr>
          <p:cNvPr id="20" name="Rechthoek: afgeronde hoeken 19">
            <a:extLst>
              <a:ext uri="{FF2B5EF4-FFF2-40B4-BE49-F238E27FC236}">
                <a16:creationId xmlns:a16="http://schemas.microsoft.com/office/drawing/2014/main" id="{E180980F-CABD-4158-A780-0CC0541CA26C}"/>
              </a:ext>
            </a:extLst>
          </p:cNvPr>
          <p:cNvSpPr/>
          <p:nvPr/>
        </p:nvSpPr>
        <p:spPr>
          <a:xfrm>
            <a:off x="5303734" y="-597913"/>
            <a:ext cx="726560" cy="37214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&gt;</a:t>
            </a:r>
          </a:p>
        </p:txBody>
      </p:sp>
      <p:sp>
        <p:nvSpPr>
          <p:cNvPr id="21" name="Rechthoek: afgeronde hoeken 20">
            <a:extLst>
              <a:ext uri="{FF2B5EF4-FFF2-40B4-BE49-F238E27FC236}">
                <a16:creationId xmlns:a16="http://schemas.microsoft.com/office/drawing/2014/main" id="{E9586DCC-7A2A-4E9E-AAA4-9BF1BA6056B0}"/>
              </a:ext>
            </a:extLst>
          </p:cNvPr>
          <p:cNvSpPr/>
          <p:nvPr/>
        </p:nvSpPr>
        <p:spPr>
          <a:xfrm>
            <a:off x="97654" y="-595700"/>
            <a:ext cx="665825" cy="372140"/>
          </a:xfrm>
          <a:prstGeom prst="roundRect">
            <a:avLst/>
          </a:prstGeom>
          <a:solidFill>
            <a:srgbClr val="66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400" dirty="0"/>
              <a:t>ALPHA</a:t>
            </a:r>
          </a:p>
        </p:txBody>
      </p:sp>
      <p:sp>
        <p:nvSpPr>
          <p:cNvPr id="35" name="Rechthoek: afgeronde hoeken 34">
            <a:extLst>
              <a:ext uri="{FF2B5EF4-FFF2-40B4-BE49-F238E27FC236}">
                <a16:creationId xmlns:a16="http://schemas.microsoft.com/office/drawing/2014/main" id="{F6727CB1-8CEC-4F4A-982F-943EE433A13F}"/>
              </a:ext>
            </a:extLst>
          </p:cNvPr>
          <p:cNvSpPr/>
          <p:nvPr/>
        </p:nvSpPr>
        <p:spPr>
          <a:xfrm>
            <a:off x="6851149" y="-600103"/>
            <a:ext cx="935427" cy="37214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600" dirty="0" err="1"/>
              <a:t>Window</a:t>
            </a:r>
            <a:endParaRPr lang="nl-BE" sz="1600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A07C31EE-C4A6-4DF9-9206-C9924D06F3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1404" y="-2098822"/>
            <a:ext cx="2724150" cy="1847850"/>
          </a:xfrm>
          <a:prstGeom prst="rect">
            <a:avLst/>
          </a:prstGeom>
        </p:spPr>
      </p:pic>
      <p:graphicFrame>
        <p:nvGraphicFramePr>
          <p:cNvPr id="24" name="Tabel 23">
            <a:extLst>
              <a:ext uri="{FF2B5EF4-FFF2-40B4-BE49-F238E27FC236}">
                <a16:creationId xmlns:a16="http://schemas.microsoft.com/office/drawing/2014/main" id="{4DFA5929-B953-42EF-8151-0B49E981D7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8558158"/>
              </p:ext>
            </p:extLst>
          </p:nvPr>
        </p:nvGraphicFramePr>
        <p:xfrm>
          <a:off x="8346559" y="2314144"/>
          <a:ext cx="2752181" cy="32486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24975">
                  <a:extLst>
                    <a:ext uri="{9D8B030D-6E8A-4147-A177-3AD203B41FA5}">
                      <a16:colId xmlns:a16="http://schemas.microsoft.com/office/drawing/2014/main" val="3466258998"/>
                    </a:ext>
                  </a:extLst>
                </a:gridCol>
                <a:gridCol w="924975">
                  <a:extLst>
                    <a:ext uri="{9D8B030D-6E8A-4147-A177-3AD203B41FA5}">
                      <a16:colId xmlns:a16="http://schemas.microsoft.com/office/drawing/2014/main" val="3640186176"/>
                    </a:ext>
                  </a:extLst>
                </a:gridCol>
                <a:gridCol w="902231">
                  <a:extLst>
                    <a:ext uri="{9D8B030D-6E8A-4147-A177-3AD203B41FA5}">
                      <a16:colId xmlns:a16="http://schemas.microsoft.com/office/drawing/2014/main" val="3168634269"/>
                    </a:ext>
                  </a:extLst>
                </a:gridCol>
              </a:tblGrid>
              <a:tr h="6204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dirty="0"/>
                        <a:t>Klasse</a:t>
                      </a:r>
                    </a:p>
                    <a:p>
                      <a:pPr algn="ctr"/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dirty="0"/>
                        <a:t>Klassen-</a:t>
                      </a:r>
                    </a:p>
                    <a:p>
                      <a:pPr algn="ctr"/>
                      <a:r>
                        <a:rPr lang="nl-BE" sz="1600" dirty="0"/>
                        <a:t>middens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AF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8534933"/>
                  </a:ext>
                </a:extLst>
              </a:tr>
              <a:tr h="354528">
                <a:tc>
                  <a:txBody>
                    <a:bodyPr/>
                    <a:lstStyle/>
                    <a:p>
                      <a:pPr algn="ctr"/>
                      <a:endParaRPr lang="nl-B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B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B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0258246"/>
                  </a:ext>
                </a:extLst>
              </a:tr>
              <a:tr h="354528"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[15,20[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17,5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3191443"/>
                  </a:ext>
                </a:extLst>
              </a:tr>
              <a:tr h="35452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dirty="0"/>
                        <a:t>[20,25[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dirty="0"/>
                        <a:t>22,5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9375052"/>
                  </a:ext>
                </a:extLst>
              </a:tr>
              <a:tr h="35452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dirty="0"/>
                        <a:t>[25,30[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dirty="0"/>
                        <a:t>27,5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0011567"/>
                  </a:ext>
                </a:extLst>
              </a:tr>
              <a:tr h="35452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dirty="0"/>
                        <a:t>[30,35[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dirty="0"/>
                        <a:t>32,5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1544356"/>
                  </a:ext>
                </a:extLst>
              </a:tr>
              <a:tr h="35452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dirty="0"/>
                        <a:t>[35,40[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dirty="0"/>
                        <a:t>37,5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2833531"/>
                  </a:ext>
                </a:extLst>
              </a:tr>
              <a:tr h="414028">
                <a:tc>
                  <a:txBody>
                    <a:bodyPr/>
                    <a:lstStyle/>
                    <a:p>
                      <a:pPr algn="ctr"/>
                      <a:endParaRPr lang="nl-B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B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B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000717"/>
                  </a:ext>
                </a:extLst>
              </a:tr>
            </a:tbl>
          </a:graphicData>
        </a:graphic>
      </p:graphicFrame>
      <p:sp>
        <p:nvSpPr>
          <p:cNvPr id="25" name="Tekstvak 24">
            <a:extLst>
              <a:ext uri="{FF2B5EF4-FFF2-40B4-BE49-F238E27FC236}">
                <a16:creationId xmlns:a16="http://schemas.microsoft.com/office/drawing/2014/main" id="{7A1F4BA7-C454-4B03-B6F2-83BE509A34D8}"/>
              </a:ext>
            </a:extLst>
          </p:cNvPr>
          <p:cNvSpPr txBox="1"/>
          <p:nvPr/>
        </p:nvSpPr>
        <p:spPr>
          <a:xfrm>
            <a:off x="760073" y="2428352"/>
            <a:ext cx="566560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latin typeface="Helvetica" panose="020B0500000000000000" pitchFamily="34" charset="0"/>
              </a:rPr>
              <a:t>Weergeven grafiek:	    	</a:t>
            </a:r>
            <a:r>
              <a:rPr lang="nl-BE" sz="2000" dirty="0">
                <a:latin typeface="Helvetica" panose="020B0500000000000000" pitchFamily="34" charset="0"/>
              </a:rPr>
              <a:t>         :plot 2…</a:t>
            </a:r>
          </a:p>
          <a:p>
            <a:endParaRPr lang="nl-BE" sz="2000" dirty="0">
              <a:latin typeface="Helvetica" panose="020B0500000000000000" pitchFamily="34" charset="0"/>
            </a:endParaRPr>
          </a:p>
          <a:p>
            <a:endParaRPr lang="nl-BE" sz="2000" dirty="0">
              <a:latin typeface="Helvetica" panose="020B0500000000000000" pitchFamily="34" charset="0"/>
            </a:endParaRPr>
          </a:p>
          <a:p>
            <a:r>
              <a:rPr lang="nl-BE" sz="2000" dirty="0" err="1">
                <a:latin typeface="Helvetica" panose="020B0500000000000000" pitchFamily="34" charset="0"/>
              </a:rPr>
              <a:t>Xlist</a:t>
            </a:r>
            <a:r>
              <a:rPr lang="nl-BE" sz="2000" dirty="0">
                <a:latin typeface="Helvetica" panose="020B0500000000000000" pitchFamily="34" charset="0"/>
              </a:rPr>
              <a:t>:</a:t>
            </a:r>
          </a:p>
          <a:p>
            <a:br>
              <a:rPr lang="nl-BE" sz="2000" dirty="0">
                <a:latin typeface="Helvetica" panose="020B0500000000000000" pitchFamily="34" charset="0"/>
              </a:rPr>
            </a:br>
            <a:r>
              <a:rPr lang="nl-BE" sz="2000" dirty="0" err="1">
                <a:latin typeface="Helvetica" panose="020B0500000000000000" pitchFamily="34" charset="0"/>
              </a:rPr>
              <a:t>Ylist</a:t>
            </a:r>
            <a:r>
              <a:rPr lang="nl-BE" sz="2000" dirty="0">
                <a:latin typeface="Helvetica" panose="020B0500000000000000" pitchFamily="34" charset="0"/>
              </a:rPr>
              <a:t>: </a:t>
            </a:r>
          </a:p>
          <a:p>
            <a:endParaRPr lang="nl-BE" sz="2000" dirty="0">
              <a:latin typeface="Helvetica" panose="020B0500000000000000" pitchFamily="34" charset="0"/>
            </a:endParaRPr>
          </a:p>
          <a:p>
            <a:r>
              <a:rPr lang="nl-BE" sz="2000" dirty="0">
                <a:latin typeface="Helvetica" panose="020B0500000000000000" pitchFamily="34" charset="0"/>
              </a:rPr>
              <a:t>Weergeven grafiek:</a:t>
            </a:r>
          </a:p>
          <a:p>
            <a:endParaRPr lang="nl-BE" sz="2000" dirty="0">
              <a:latin typeface="Helvetica" panose="020B0500000000000000" pitchFamily="34" charset="0"/>
            </a:endParaRPr>
          </a:p>
          <a:p>
            <a:endParaRPr lang="nl-BE" sz="2000" dirty="0">
              <a:latin typeface="Helvetica" panose="020B0500000000000000" pitchFamily="34" charset="0"/>
            </a:endParaRPr>
          </a:p>
        </p:txBody>
      </p:sp>
      <p:sp>
        <p:nvSpPr>
          <p:cNvPr id="26" name="Rechthoek: afgeronde hoeken 25">
            <a:extLst>
              <a:ext uri="{FF2B5EF4-FFF2-40B4-BE49-F238E27FC236}">
                <a16:creationId xmlns:a16="http://schemas.microsoft.com/office/drawing/2014/main" id="{2CBD8031-4412-4DA1-9F79-202A7C417D97}"/>
              </a:ext>
            </a:extLst>
          </p:cNvPr>
          <p:cNvSpPr/>
          <p:nvPr/>
        </p:nvSpPr>
        <p:spPr>
          <a:xfrm>
            <a:off x="3137288" y="4573825"/>
            <a:ext cx="935427" cy="37214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600" dirty="0" err="1"/>
              <a:t>Graph</a:t>
            </a:r>
            <a:endParaRPr lang="nl-BE" sz="1600" dirty="0"/>
          </a:p>
        </p:txBody>
      </p:sp>
      <p:sp>
        <p:nvSpPr>
          <p:cNvPr id="29" name="Rechthoek: afgeronde hoeken 28">
            <a:extLst>
              <a:ext uri="{FF2B5EF4-FFF2-40B4-BE49-F238E27FC236}">
                <a16:creationId xmlns:a16="http://schemas.microsoft.com/office/drawing/2014/main" id="{085703DD-52CC-4D94-9646-EC842491E8C9}"/>
              </a:ext>
            </a:extLst>
          </p:cNvPr>
          <p:cNvSpPr/>
          <p:nvPr/>
        </p:nvSpPr>
        <p:spPr>
          <a:xfrm>
            <a:off x="2897560" y="2434890"/>
            <a:ext cx="659219" cy="372140"/>
          </a:xfrm>
          <a:prstGeom prst="roundRect">
            <a:avLst/>
          </a:prstGeom>
          <a:solidFill>
            <a:srgbClr val="00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2ND</a:t>
            </a:r>
          </a:p>
        </p:txBody>
      </p:sp>
      <p:sp>
        <p:nvSpPr>
          <p:cNvPr id="30" name="Rechthoek: afgeronde hoeken 29">
            <a:extLst>
              <a:ext uri="{FF2B5EF4-FFF2-40B4-BE49-F238E27FC236}">
                <a16:creationId xmlns:a16="http://schemas.microsoft.com/office/drawing/2014/main" id="{820275AD-7847-4321-AEFD-7A1CBC407EBD}"/>
              </a:ext>
            </a:extLst>
          </p:cNvPr>
          <p:cNvSpPr/>
          <p:nvPr/>
        </p:nvSpPr>
        <p:spPr>
          <a:xfrm>
            <a:off x="3643333" y="2434155"/>
            <a:ext cx="726560" cy="37214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Y=</a:t>
            </a:r>
          </a:p>
        </p:txBody>
      </p:sp>
      <p:sp>
        <p:nvSpPr>
          <p:cNvPr id="31" name="Tekstvak 30">
            <a:extLst>
              <a:ext uri="{FF2B5EF4-FFF2-40B4-BE49-F238E27FC236}">
                <a16:creationId xmlns:a16="http://schemas.microsoft.com/office/drawing/2014/main" id="{A5365CF9-9EBC-498B-892E-8F5974F1509E}"/>
              </a:ext>
            </a:extLst>
          </p:cNvPr>
          <p:cNvSpPr txBox="1"/>
          <p:nvPr/>
        </p:nvSpPr>
        <p:spPr>
          <a:xfrm>
            <a:off x="3415294" y="2103810"/>
            <a:ext cx="1110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>
                <a:solidFill>
                  <a:srgbClr val="0099FF"/>
                </a:solidFill>
                <a:latin typeface="Helvetica" panose="020B0500000000000000" pitchFamily="34" charset="0"/>
              </a:rPr>
              <a:t>Stat plot</a:t>
            </a:r>
          </a:p>
        </p:txBody>
      </p:sp>
      <p:sp>
        <p:nvSpPr>
          <p:cNvPr id="32" name="Rechthoek: afgeronde hoeken 31">
            <a:extLst>
              <a:ext uri="{FF2B5EF4-FFF2-40B4-BE49-F238E27FC236}">
                <a16:creationId xmlns:a16="http://schemas.microsoft.com/office/drawing/2014/main" id="{E2BD4B79-01E8-4D37-B86B-F92082269D5B}"/>
              </a:ext>
            </a:extLst>
          </p:cNvPr>
          <p:cNvSpPr/>
          <p:nvPr/>
        </p:nvSpPr>
        <p:spPr>
          <a:xfrm>
            <a:off x="4446963" y="2438786"/>
            <a:ext cx="659219" cy="37214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3" name="Rechthoek: afgeronde hoeken 32">
            <a:extLst>
              <a:ext uri="{FF2B5EF4-FFF2-40B4-BE49-F238E27FC236}">
                <a16:creationId xmlns:a16="http://schemas.microsoft.com/office/drawing/2014/main" id="{75C669B1-C597-4851-828D-05366A1E31E1}"/>
              </a:ext>
            </a:extLst>
          </p:cNvPr>
          <p:cNvSpPr/>
          <p:nvPr/>
        </p:nvSpPr>
        <p:spPr>
          <a:xfrm>
            <a:off x="2302594" y="3343694"/>
            <a:ext cx="659219" cy="37214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4" name="Tekstvak 33">
            <a:extLst>
              <a:ext uri="{FF2B5EF4-FFF2-40B4-BE49-F238E27FC236}">
                <a16:creationId xmlns:a16="http://schemas.microsoft.com/office/drawing/2014/main" id="{E4456D55-FF06-43DA-B596-8049AA6B36B5}"/>
              </a:ext>
            </a:extLst>
          </p:cNvPr>
          <p:cNvSpPr txBox="1"/>
          <p:nvPr/>
        </p:nvSpPr>
        <p:spPr>
          <a:xfrm>
            <a:off x="2327367" y="3035350"/>
            <a:ext cx="584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>
                <a:solidFill>
                  <a:srgbClr val="0099FF"/>
                </a:solidFill>
                <a:latin typeface="Helvetica" panose="020B0500000000000000" pitchFamily="34" charset="0"/>
              </a:rPr>
              <a:t>L2</a:t>
            </a:r>
          </a:p>
        </p:txBody>
      </p:sp>
      <p:sp>
        <p:nvSpPr>
          <p:cNvPr id="39" name="Rechthoek: afgeronde hoeken 38">
            <a:extLst>
              <a:ext uri="{FF2B5EF4-FFF2-40B4-BE49-F238E27FC236}">
                <a16:creationId xmlns:a16="http://schemas.microsoft.com/office/drawing/2014/main" id="{FDE1DFD4-B9DF-4607-B4C9-42877BA0F414}"/>
              </a:ext>
            </a:extLst>
          </p:cNvPr>
          <p:cNvSpPr/>
          <p:nvPr/>
        </p:nvSpPr>
        <p:spPr>
          <a:xfrm>
            <a:off x="1540104" y="3339795"/>
            <a:ext cx="659219" cy="372140"/>
          </a:xfrm>
          <a:prstGeom prst="roundRect">
            <a:avLst/>
          </a:prstGeom>
          <a:solidFill>
            <a:srgbClr val="00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2ND</a:t>
            </a:r>
          </a:p>
        </p:txBody>
      </p:sp>
      <p:sp>
        <p:nvSpPr>
          <p:cNvPr id="40" name="Rechthoek: afgeronde hoeken 39">
            <a:extLst>
              <a:ext uri="{FF2B5EF4-FFF2-40B4-BE49-F238E27FC236}">
                <a16:creationId xmlns:a16="http://schemas.microsoft.com/office/drawing/2014/main" id="{A66480C7-C8FC-4E9B-9F76-3E3E6C5FDBEA}"/>
              </a:ext>
            </a:extLst>
          </p:cNvPr>
          <p:cNvSpPr/>
          <p:nvPr/>
        </p:nvSpPr>
        <p:spPr>
          <a:xfrm>
            <a:off x="2952144" y="3975488"/>
            <a:ext cx="659219" cy="37214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1" name="Tekstvak 40">
            <a:extLst>
              <a:ext uri="{FF2B5EF4-FFF2-40B4-BE49-F238E27FC236}">
                <a16:creationId xmlns:a16="http://schemas.microsoft.com/office/drawing/2014/main" id="{23265DB5-8058-4497-BF02-8FE060C9E5DD}"/>
              </a:ext>
            </a:extLst>
          </p:cNvPr>
          <p:cNvSpPr txBox="1"/>
          <p:nvPr/>
        </p:nvSpPr>
        <p:spPr>
          <a:xfrm>
            <a:off x="2976917" y="3658266"/>
            <a:ext cx="584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>
                <a:solidFill>
                  <a:srgbClr val="0099FF"/>
                </a:solidFill>
                <a:latin typeface="Helvetica" panose="020B0500000000000000" pitchFamily="34" charset="0"/>
              </a:rPr>
              <a:t>L3</a:t>
            </a:r>
          </a:p>
        </p:txBody>
      </p:sp>
      <p:sp>
        <p:nvSpPr>
          <p:cNvPr id="42" name="Rechthoek: afgeronde hoeken 41">
            <a:extLst>
              <a:ext uri="{FF2B5EF4-FFF2-40B4-BE49-F238E27FC236}">
                <a16:creationId xmlns:a16="http://schemas.microsoft.com/office/drawing/2014/main" id="{ACA63BF2-CF0A-482D-B14B-78314A1E85F8}"/>
              </a:ext>
            </a:extLst>
          </p:cNvPr>
          <p:cNvSpPr/>
          <p:nvPr/>
        </p:nvSpPr>
        <p:spPr>
          <a:xfrm>
            <a:off x="2189654" y="3962711"/>
            <a:ext cx="659219" cy="372140"/>
          </a:xfrm>
          <a:prstGeom prst="roundRect">
            <a:avLst/>
          </a:prstGeom>
          <a:solidFill>
            <a:srgbClr val="00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2ND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7F834A79-1170-4358-BAB6-7D46278B47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6376" y="2479159"/>
            <a:ext cx="457200" cy="304800"/>
          </a:xfrm>
          <a:prstGeom prst="rect">
            <a:avLst/>
          </a:prstGeom>
        </p:spPr>
      </p:pic>
      <p:graphicFrame>
        <p:nvGraphicFramePr>
          <p:cNvPr id="14" name="Tabel 13">
            <a:extLst>
              <a:ext uri="{FF2B5EF4-FFF2-40B4-BE49-F238E27FC236}">
                <a16:creationId xmlns:a16="http://schemas.microsoft.com/office/drawing/2014/main" id="{74BB7B70-FCE1-446E-BECB-C51C21CCB1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2365935"/>
              </p:ext>
            </p:extLst>
          </p:nvPr>
        </p:nvGraphicFramePr>
        <p:xfrm>
          <a:off x="8341242" y="2947472"/>
          <a:ext cx="2752181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24975">
                  <a:extLst>
                    <a:ext uri="{9D8B030D-6E8A-4147-A177-3AD203B41FA5}">
                      <a16:colId xmlns:a16="http://schemas.microsoft.com/office/drawing/2014/main" val="3058639813"/>
                    </a:ext>
                  </a:extLst>
                </a:gridCol>
                <a:gridCol w="924975">
                  <a:extLst>
                    <a:ext uri="{9D8B030D-6E8A-4147-A177-3AD203B41FA5}">
                      <a16:colId xmlns:a16="http://schemas.microsoft.com/office/drawing/2014/main" val="3173313295"/>
                    </a:ext>
                  </a:extLst>
                </a:gridCol>
                <a:gridCol w="902231">
                  <a:extLst>
                    <a:ext uri="{9D8B030D-6E8A-4147-A177-3AD203B41FA5}">
                      <a16:colId xmlns:a16="http://schemas.microsoft.com/office/drawing/2014/main" val="2220410950"/>
                    </a:ext>
                  </a:extLst>
                </a:gridCol>
              </a:tblGrid>
              <a:tr h="354528">
                <a:tc>
                  <a:txBody>
                    <a:bodyPr/>
                    <a:lstStyle/>
                    <a:p>
                      <a:pPr algn="ctr"/>
                      <a:r>
                        <a:rPr lang="nl-BE" dirty="0">
                          <a:solidFill>
                            <a:srgbClr val="FF0000"/>
                          </a:solidFill>
                        </a:rPr>
                        <a:t>[10,15[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>
                          <a:solidFill>
                            <a:srgbClr val="FF0000"/>
                          </a:solidFill>
                        </a:rPr>
                        <a:t>12,5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8705719"/>
                  </a:ext>
                </a:extLst>
              </a:tr>
            </a:tbl>
          </a:graphicData>
        </a:graphic>
      </p:graphicFrame>
      <p:graphicFrame>
        <p:nvGraphicFramePr>
          <p:cNvPr id="15" name="Tabel 14">
            <a:extLst>
              <a:ext uri="{FF2B5EF4-FFF2-40B4-BE49-F238E27FC236}">
                <a16:creationId xmlns:a16="http://schemas.microsoft.com/office/drawing/2014/main" id="{6E0A97AB-2D35-4F6D-A11C-1D1B4E7AA1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0170513"/>
              </p:ext>
            </p:extLst>
          </p:nvPr>
        </p:nvGraphicFramePr>
        <p:xfrm>
          <a:off x="8351875" y="5137778"/>
          <a:ext cx="2752181" cy="4140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24975">
                  <a:extLst>
                    <a:ext uri="{9D8B030D-6E8A-4147-A177-3AD203B41FA5}">
                      <a16:colId xmlns:a16="http://schemas.microsoft.com/office/drawing/2014/main" val="1868832351"/>
                    </a:ext>
                  </a:extLst>
                </a:gridCol>
                <a:gridCol w="924975">
                  <a:extLst>
                    <a:ext uri="{9D8B030D-6E8A-4147-A177-3AD203B41FA5}">
                      <a16:colId xmlns:a16="http://schemas.microsoft.com/office/drawing/2014/main" val="196428054"/>
                    </a:ext>
                  </a:extLst>
                </a:gridCol>
                <a:gridCol w="902231">
                  <a:extLst>
                    <a:ext uri="{9D8B030D-6E8A-4147-A177-3AD203B41FA5}">
                      <a16:colId xmlns:a16="http://schemas.microsoft.com/office/drawing/2014/main" val="3529781986"/>
                    </a:ext>
                  </a:extLst>
                </a:gridCol>
              </a:tblGrid>
              <a:tr h="414028">
                <a:tc>
                  <a:txBody>
                    <a:bodyPr/>
                    <a:lstStyle/>
                    <a:p>
                      <a:pPr algn="ctr"/>
                      <a:r>
                        <a:rPr lang="nl-BE" dirty="0">
                          <a:solidFill>
                            <a:srgbClr val="FF0000"/>
                          </a:solidFill>
                        </a:rPr>
                        <a:t>[40,45[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>
                          <a:solidFill>
                            <a:srgbClr val="FF0000"/>
                          </a:solidFill>
                        </a:rPr>
                        <a:t>42,5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68175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1102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AD55A8-E53F-4977-B208-871D2F590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Klassen, Absolute frequenties en frequentiepolygoon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A5DF02E-7630-4EF3-BA4F-C8E9E951100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1" y="1171853"/>
            <a:ext cx="8302752" cy="78123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  <a:p>
            <a:endParaRPr lang="nl-BE" sz="1900" b="1" dirty="0"/>
          </a:p>
          <a:p>
            <a:endParaRPr lang="nl-BE" dirty="0"/>
          </a:p>
        </p:txBody>
      </p:sp>
      <p:sp>
        <p:nvSpPr>
          <p:cNvPr id="9" name="Rechthoek: afgeronde hoeken 8">
            <a:extLst>
              <a:ext uri="{FF2B5EF4-FFF2-40B4-BE49-F238E27FC236}">
                <a16:creationId xmlns:a16="http://schemas.microsoft.com/office/drawing/2014/main" id="{FF95B6FD-8970-4965-B264-54019BC3D860}"/>
              </a:ext>
            </a:extLst>
          </p:cNvPr>
          <p:cNvSpPr/>
          <p:nvPr/>
        </p:nvSpPr>
        <p:spPr>
          <a:xfrm>
            <a:off x="829339" y="-606056"/>
            <a:ext cx="659219" cy="372140"/>
          </a:xfrm>
          <a:prstGeom prst="roundRect">
            <a:avLst/>
          </a:prstGeom>
          <a:solidFill>
            <a:srgbClr val="00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2ND</a:t>
            </a:r>
          </a:p>
        </p:txBody>
      </p:sp>
      <p:sp>
        <p:nvSpPr>
          <p:cNvPr id="10" name="Rechthoek: afgeronde hoeken 9">
            <a:extLst>
              <a:ext uri="{FF2B5EF4-FFF2-40B4-BE49-F238E27FC236}">
                <a16:creationId xmlns:a16="http://schemas.microsoft.com/office/drawing/2014/main" id="{D57E4912-BE8A-440D-B010-C8E87B1E6F7E}"/>
              </a:ext>
            </a:extLst>
          </p:cNvPr>
          <p:cNvSpPr/>
          <p:nvPr/>
        </p:nvSpPr>
        <p:spPr>
          <a:xfrm>
            <a:off x="1532774" y="-593634"/>
            <a:ext cx="659219" cy="37214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STAT</a:t>
            </a:r>
          </a:p>
        </p:txBody>
      </p:sp>
      <p:sp>
        <p:nvSpPr>
          <p:cNvPr id="12" name="Rechthoek: afgeronde hoeken 11">
            <a:extLst>
              <a:ext uri="{FF2B5EF4-FFF2-40B4-BE49-F238E27FC236}">
                <a16:creationId xmlns:a16="http://schemas.microsoft.com/office/drawing/2014/main" id="{3D3E99C7-0DA4-4741-AE92-7159DC571549}"/>
              </a:ext>
            </a:extLst>
          </p:cNvPr>
          <p:cNvSpPr/>
          <p:nvPr/>
        </p:nvSpPr>
        <p:spPr>
          <a:xfrm>
            <a:off x="3030280" y="-606057"/>
            <a:ext cx="659219" cy="37214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" name="Rechthoek: afgeronde hoeken 12">
            <a:extLst>
              <a:ext uri="{FF2B5EF4-FFF2-40B4-BE49-F238E27FC236}">
                <a16:creationId xmlns:a16="http://schemas.microsoft.com/office/drawing/2014/main" id="{B974CEE6-87F9-411C-AF6C-71094A160282}"/>
              </a:ext>
            </a:extLst>
          </p:cNvPr>
          <p:cNvSpPr/>
          <p:nvPr/>
        </p:nvSpPr>
        <p:spPr>
          <a:xfrm>
            <a:off x="3756838" y="-602513"/>
            <a:ext cx="659219" cy="37214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CC6B9C24-4C2C-4F47-A3AD-F919F8E3A398}"/>
              </a:ext>
            </a:extLst>
          </p:cNvPr>
          <p:cNvSpPr/>
          <p:nvPr/>
        </p:nvSpPr>
        <p:spPr>
          <a:xfrm>
            <a:off x="708329" y="2190414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nl-BE" sz="2000" dirty="0">
              <a:latin typeface="Helvetica" panose="020B0500000000000000" pitchFamily="34" charset="0"/>
            </a:endParaRPr>
          </a:p>
          <a:p>
            <a:endParaRPr lang="nl-BE" sz="2000" dirty="0">
              <a:latin typeface="Helvetica" panose="020B0500000000000000" pitchFamily="34" charset="0"/>
            </a:endParaRPr>
          </a:p>
          <a:p>
            <a:endParaRPr lang="nl-BE" sz="2000" dirty="0">
              <a:latin typeface="Helvetica" panose="020B0500000000000000" pitchFamily="34" charset="0"/>
            </a:endParaRPr>
          </a:p>
          <a:p>
            <a:endParaRPr lang="nl-BE" sz="2000" dirty="0">
              <a:latin typeface="Helvetica" panose="020B0500000000000000" pitchFamily="34" charset="0"/>
            </a:endParaRPr>
          </a:p>
          <a:p>
            <a:endParaRPr lang="nl-BE" sz="2000" dirty="0">
              <a:latin typeface="Helvetica" panose="020B0500000000000000" pitchFamily="34" charset="0"/>
            </a:endParaRPr>
          </a:p>
        </p:txBody>
      </p:sp>
      <p:sp>
        <p:nvSpPr>
          <p:cNvPr id="16" name="Rechthoek: afgeronde hoeken 15">
            <a:extLst>
              <a:ext uri="{FF2B5EF4-FFF2-40B4-BE49-F238E27FC236}">
                <a16:creationId xmlns:a16="http://schemas.microsoft.com/office/drawing/2014/main" id="{E7059611-0AB4-4C72-869F-FB25B9A6C7ED}"/>
              </a:ext>
            </a:extLst>
          </p:cNvPr>
          <p:cNvSpPr/>
          <p:nvPr/>
        </p:nvSpPr>
        <p:spPr>
          <a:xfrm>
            <a:off x="2307721" y="-602158"/>
            <a:ext cx="659219" cy="37214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93DA1F8E-5FAA-446A-80AD-7C6095A47BC0}"/>
              </a:ext>
            </a:extLst>
          </p:cNvPr>
          <p:cNvSpPr txBox="1"/>
          <p:nvPr/>
        </p:nvSpPr>
        <p:spPr>
          <a:xfrm>
            <a:off x="2350250" y="-910502"/>
            <a:ext cx="584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>
                <a:solidFill>
                  <a:srgbClr val="0099FF"/>
                </a:solidFill>
                <a:latin typeface="Helvetica" panose="020B0500000000000000" pitchFamily="34" charset="0"/>
              </a:rPr>
              <a:t>L1</a:t>
            </a:r>
          </a:p>
        </p:txBody>
      </p:sp>
      <p:sp>
        <p:nvSpPr>
          <p:cNvPr id="18" name="Rechthoek: afgeronde hoeken 17">
            <a:extLst>
              <a:ext uri="{FF2B5EF4-FFF2-40B4-BE49-F238E27FC236}">
                <a16:creationId xmlns:a16="http://schemas.microsoft.com/office/drawing/2014/main" id="{4C468AAC-E416-4C43-A5FC-0555C4570B70}"/>
              </a:ext>
            </a:extLst>
          </p:cNvPr>
          <p:cNvSpPr/>
          <p:nvPr/>
        </p:nvSpPr>
        <p:spPr>
          <a:xfrm>
            <a:off x="6078517" y="-596558"/>
            <a:ext cx="668512" cy="37214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600" dirty="0"/>
              <a:t>Enter</a:t>
            </a:r>
          </a:p>
        </p:txBody>
      </p:sp>
      <p:sp>
        <p:nvSpPr>
          <p:cNvPr id="19" name="Rechthoek: afgeronde hoeken 18">
            <a:extLst>
              <a:ext uri="{FF2B5EF4-FFF2-40B4-BE49-F238E27FC236}">
                <a16:creationId xmlns:a16="http://schemas.microsoft.com/office/drawing/2014/main" id="{514EC711-C9A1-48BD-A405-1E4F8670B31C}"/>
              </a:ext>
            </a:extLst>
          </p:cNvPr>
          <p:cNvSpPr/>
          <p:nvPr/>
        </p:nvSpPr>
        <p:spPr>
          <a:xfrm rot="10800000">
            <a:off x="4512527" y="-606553"/>
            <a:ext cx="726560" cy="37214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^</a:t>
            </a:r>
          </a:p>
        </p:txBody>
      </p:sp>
      <p:sp>
        <p:nvSpPr>
          <p:cNvPr id="20" name="Rechthoek: afgeronde hoeken 19">
            <a:extLst>
              <a:ext uri="{FF2B5EF4-FFF2-40B4-BE49-F238E27FC236}">
                <a16:creationId xmlns:a16="http://schemas.microsoft.com/office/drawing/2014/main" id="{E180980F-CABD-4158-A780-0CC0541CA26C}"/>
              </a:ext>
            </a:extLst>
          </p:cNvPr>
          <p:cNvSpPr/>
          <p:nvPr/>
        </p:nvSpPr>
        <p:spPr>
          <a:xfrm>
            <a:off x="5303734" y="-597913"/>
            <a:ext cx="726560" cy="37214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&gt;</a:t>
            </a:r>
          </a:p>
        </p:txBody>
      </p:sp>
      <p:sp>
        <p:nvSpPr>
          <p:cNvPr id="21" name="Rechthoek: afgeronde hoeken 20">
            <a:extLst>
              <a:ext uri="{FF2B5EF4-FFF2-40B4-BE49-F238E27FC236}">
                <a16:creationId xmlns:a16="http://schemas.microsoft.com/office/drawing/2014/main" id="{E9586DCC-7A2A-4E9E-AAA4-9BF1BA6056B0}"/>
              </a:ext>
            </a:extLst>
          </p:cNvPr>
          <p:cNvSpPr/>
          <p:nvPr/>
        </p:nvSpPr>
        <p:spPr>
          <a:xfrm>
            <a:off x="97654" y="-595700"/>
            <a:ext cx="665825" cy="372140"/>
          </a:xfrm>
          <a:prstGeom prst="roundRect">
            <a:avLst/>
          </a:prstGeom>
          <a:solidFill>
            <a:srgbClr val="66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400" dirty="0"/>
              <a:t>ALPHA</a:t>
            </a:r>
          </a:p>
        </p:txBody>
      </p:sp>
      <p:sp>
        <p:nvSpPr>
          <p:cNvPr id="35" name="Rechthoek: afgeronde hoeken 34">
            <a:extLst>
              <a:ext uri="{FF2B5EF4-FFF2-40B4-BE49-F238E27FC236}">
                <a16:creationId xmlns:a16="http://schemas.microsoft.com/office/drawing/2014/main" id="{F6727CB1-8CEC-4F4A-982F-943EE433A13F}"/>
              </a:ext>
            </a:extLst>
          </p:cNvPr>
          <p:cNvSpPr/>
          <p:nvPr/>
        </p:nvSpPr>
        <p:spPr>
          <a:xfrm>
            <a:off x="6851149" y="-600103"/>
            <a:ext cx="935427" cy="37214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600" dirty="0" err="1"/>
              <a:t>Window</a:t>
            </a:r>
            <a:endParaRPr lang="nl-BE" sz="1600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A07C31EE-C4A6-4DF9-9206-C9924D06F3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1404" y="-2098822"/>
            <a:ext cx="2724150" cy="1847850"/>
          </a:xfrm>
          <a:prstGeom prst="rect">
            <a:avLst/>
          </a:prstGeom>
        </p:spPr>
      </p:pic>
      <p:graphicFrame>
        <p:nvGraphicFramePr>
          <p:cNvPr id="24" name="Tabel 23">
            <a:extLst>
              <a:ext uri="{FF2B5EF4-FFF2-40B4-BE49-F238E27FC236}">
                <a16:creationId xmlns:a16="http://schemas.microsoft.com/office/drawing/2014/main" id="{4DFA5929-B953-42EF-8151-0B49E981D7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5385782"/>
              </p:ext>
            </p:extLst>
          </p:nvPr>
        </p:nvGraphicFramePr>
        <p:xfrm>
          <a:off x="8346559" y="2314144"/>
          <a:ext cx="2752181" cy="32486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24975">
                  <a:extLst>
                    <a:ext uri="{9D8B030D-6E8A-4147-A177-3AD203B41FA5}">
                      <a16:colId xmlns:a16="http://schemas.microsoft.com/office/drawing/2014/main" val="3466258998"/>
                    </a:ext>
                  </a:extLst>
                </a:gridCol>
                <a:gridCol w="924975">
                  <a:extLst>
                    <a:ext uri="{9D8B030D-6E8A-4147-A177-3AD203B41FA5}">
                      <a16:colId xmlns:a16="http://schemas.microsoft.com/office/drawing/2014/main" val="3640186176"/>
                    </a:ext>
                  </a:extLst>
                </a:gridCol>
                <a:gridCol w="902231">
                  <a:extLst>
                    <a:ext uri="{9D8B030D-6E8A-4147-A177-3AD203B41FA5}">
                      <a16:colId xmlns:a16="http://schemas.microsoft.com/office/drawing/2014/main" val="3168634269"/>
                    </a:ext>
                  </a:extLst>
                </a:gridCol>
              </a:tblGrid>
              <a:tr h="6204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dirty="0"/>
                        <a:t>Klasse</a:t>
                      </a:r>
                    </a:p>
                    <a:p>
                      <a:pPr algn="ctr"/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dirty="0"/>
                        <a:t>Klassen-</a:t>
                      </a:r>
                    </a:p>
                    <a:p>
                      <a:pPr algn="ctr"/>
                      <a:r>
                        <a:rPr lang="nl-BE" sz="1600" dirty="0"/>
                        <a:t>middens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AF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8534933"/>
                  </a:ext>
                </a:extLst>
              </a:tr>
              <a:tr h="354528">
                <a:tc>
                  <a:txBody>
                    <a:bodyPr/>
                    <a:lstStyle/>
                    <a:p>
                      <a:pPr algn="ctr"/>
                      <a:r>
                        <a:rPr lang="nl-BE" dirty="0">
                          <a:solidFill>
                            <a:srgbClr val="FF0000"/>
                          </a:solidFill>
                        </a:rPr>
                        <a:t>[10,15[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>
                          <a:solidFill>
                            <a:srgbClr val="FF0000"/>
                          </a:solidFill>
                        </a:rPr>
                        <a:t>12,5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0258246"/>
                  </a:ext>
                </a:extLst>
              </a:tr>
              <a:tr h="354528"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[15,20[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17,5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3191443"/>
                  </a:ext>
                </a:extLst>
              </a:tr>
              <a:tr h="35452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dirty="0"/>
                        <a:t>[20,25[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dirty="0"/>
                        <a:t>22,5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9375052"/>
                  </a:ext>
                </a:extLst>
              </a:tr>
              <a:tr h="35452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dirty="0"/>
                        <a:t>[25,30[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dirty="0"/>
                        <a:t>27,5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0011567"/>
                  </a:ext>
                </a:extLst>
              </a:tr>
              <a:tr h="35452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dirty="0"/>
                        <a:t>[30,35[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dirty="0"/>
                        <a:t>32,5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1544356"/>
                  </a:ext>
                </a:extLst>
              </a:tr>
              <a:tr h="35452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dirty="0"/>
                        <a:t>[35,40[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dirty="0"/>
                        <a:t>37,5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2833531"/>
                  </a:ext>
                </a:extLst>
              </a:tr>
              <a:tr h="414028">
                <a:tc>
                  <a:txBody>
                    <a:bodyPr/>
                    <a:lstStyle/>
                    <a:p>
                      <a:pPr algn="ctr"/>
                      <a:r>
                        <a:rPr lang="nl-BE" dirty="0">
                          <a:solidFill>
                            <a:srgbClr val="FF0000"/>
                          </a:solidFill>
                        </a:rPr>
                        <a:t>[40,45[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>
                          <a:solidFill>
                            <a:srgbClr val="FF0000"/>
                          </a:solidFill>
                        </a:rPr>
                        <a:t>42,5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000717"/>
                  </a:ext>
                </a:extLst>
              </a:tr>
            </a:tbl>
          </a:graphicData>
        </a:graphic>
      </p:graphicFrame>
      <p:sp>
        <p:nvSpPr>
          <p:cNvPr id="25" name="Tekstvak 24">
            <a:extLst>
              <a:ext uri="{FF2B5EF4-FFF2-40B4-BE49-F238E27FC236}">
                <a16:creationId xmlns:a16="http://schemas.microsoft.com/office/drawing/2014/main" id="{7A1F4BA7-C454-4B03-B6F2-83BE509A34D8}"/>
              </a:ext>
            </a:extLst>
          </p:cNvPr>
          <p:cNvSpPr txBox="1"/>
          <p:nvPr/>
        </p:nvSpPr>
        <p:spPr>
          <a:xfrm>
            <a:off x="760073" y="2460249"/>
            <a:ext cx="566560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latin typeface="Helvetica" panose="020B0500000000000000" pitchFamily="34" charset="0"/>
              </a:rPr>
              <a:t>Weergeven grafiek:	    	</a:t>
            </a:r>
            <a:r>
              <a:rPr lang="nl-BE" sz="2000" dirty="0">
                <a:latin typeface="Helvetica" panose="020B0500000000000000" pitchFamily="34" charset="0"/>
              </a:rPr>
              <a:t>         :plot 3…</a:t>
            </a:r>
          </a:p>
          <a:p>
            <a:endParaRPr lang="nl-BE" sz="2000" dirty="0">
              <a:latin typeface="Helvetica" panose="020B0500000000000000" pitchFamily="34" charset="0"/>
            </a:endParaRPr>
          </a:p>
          <a:p>
            <a:endParaRPr lang="nl-BE" sz="2000" dirty="0">
              <a:latin typeface="Helvetica" panose="020B0500000000000000" pitchFamily="34" charset="0"/>
            </a:endParaRPr>
          </a:p>
          <a:p>
            <a:r>
              <a:rPr lang="nl-BE" sz="2000" dirty="0" err="1">
                <a:latin typeface="Helvetica" panose="020B0500000000000000" pitchFamily="34" charset="0"/>
              </a:rPr>
              <a:t>Xlist</a:t>
            </a:r>
            <a:r>
              <a:rPr lang="nl-BE" sz="2000" dirty="0">
                <a:latin typeface="Helvetica" panose="020B0500000000000000" pitchFamily="34" charset="0"/>
              </a:rPr>
              <a:t>:</a:t>
            </a:r>
          </a:p>
          <a:p>
            <a:br>
              <a:rPr lang="nl-BE" sz="2000" dirty="0">
                <a:latin typeface="Helvetica" panose="020B0500000000000000" pitchFamily="34" charset="0"/>
              </a:rPr>
            </a:br>
            <a:r>
              <a:rPr lang="nl-BE" sz="2000" dirty="0" err="1">
                <a:latin typeface="Helvetica" panose="020B0500000000000000" pitchFamily="34" charset="0"/>
              </a:rPr>
              <a:t>Freq</a:t>
            </a:r>
            <a:r>
              <a:rPr lang="nl-BE" sz="2000" dirty="0">
                <a:latin typeface="Helvetica" panose="020B0500000000000000" pitchFamily="34" charset="0"/>
              </a:rPr>
              <a:t>: </a:t>
            </a:r>
          </a:p>
          <a:p>
            <a:endParaRPr lang="nl-BE" sz="2000" dirty="0">
              <a:latin typeface="Helvetica" panose="020B0500000000000000" pitchFamily="34" charset="0"/>
            </a:endParaRPr>
          </a:p>
          <a:p>
            <a:r>
              <a:rPr lang="nl-BE" sz="2000" dirty="0">
                <a:latin typeface="Helvetica" panose="020B0500000000000000" pitchFamily="34" charset="0"/>
              </a:rPr>
              <a:t>Weergeven grafiek:</a:t>
            </a:r>
          </a:p>
          <a:p>
            <a:endParaRPr lang="nl-BE" sz="2000" dirty="0">
              <a:latin typeface="Helvetica" panose="020B0500000000000000" pitchFamily="34" charset="0"/>
            </a:endParaRPr>
          </a:p>
          <a:p>
            <a:endParaRPr lang="nl-BE" sz="2000" dirty="0">
              <a:latin typeface="Helvetica" panose="020B0500000000000000" pitchFamily="34" charset="0"/>
            </a:endParaRPr>
          </a:p>
        </p:txBody>
      </p:sp>
      <p:sp>
        <p:nvSpPr>
          <p:cNvPr id="26" name="Rechthoek: afgeronde hoeken 25">
            <a:extLst>
              <a:ext uri="{FF2B5EF4-FFF2-40B4-BE49-F238E27FC236}">
                <a16:creationId xmlns:a16="http://schemas.microsoft.com/office/drawing/2014/main" id="{2CBD8031-4412-4DA1-9F79-202A7C417D97}"/>
              </a:ext>
            </a:extLst>
          </p:cNvPr>
          <p:cNvSpPr/>
          <p:nvPr/>
        </p:nvSpPr>
        <p:spPr>
          <a:xfrm>
            <a:off x="3137288" y="4605722"/>
            <a:ext cx="935427" cy="37214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600" dirty="0" err="1"/>
              <a:t>Graph</a:t>
            </a:r>
            <a:endParaRPr lang="nl-BE" sz="1600" dirty="0"/>
          </a:p>
        </p:txBody>
      </p:sp>
      <p:sp>
        <p:nvSpPr>
          <p:cNvPr id="29" name="Rechthoek: afgeronde hoeken 28">
            <a:extLst>
              <a:ext uri="{FF2B5EF4-FFF2-40B4-BE49-F238E27FC236}">
                <a16:creationId xmlns:a16="http://schemas.microsoft.com/office/drawing/2014/main" id="{085703DD-52CC-4D94-9646-EC842491E8C9}"/>
              </a:ext>
            </a:extLst>
          </p:cNvPr>
          <p:cNvSpPr/>
          <p:nvPr/>
        </p:nvSpPr>
        <p:spPr>
          <a:xfrm>
            <a:off x="2897560" y="2466787"/>
            <a:ext cx="659219" cy="372140"/>
          </a:xfrm>
          <a:prstGeom prst="roundRect">
            <a:avLst/>
          </a:prstGeom>
          <a:solidFill>
            <a:srgbClr val="00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2ND</a:t>
            </a:r>
          </a:p>
        </p:txBody>
      </p:sp>
      <p:sp>
        <p:nvSpPr>
          <p:cNvPr id="30" name="Rechthoek: afgeronde hoeken 29">
            <a:extLst>
              <a:ext uri="{FF2B5EF4-FFF2-40B4-BE49-F238E27FC236}">
                <a16:creationId xmlns:a16="http://schemas.microsoft.com/office/drawing/2014/main" id="{820275AD-7847-4321-AEFD-7A1CBC407EBD}"/>
              </a:ext>
            </a:extLst>
          </p:cNvPr>
          <p:cNvSpPr/>
          <p:nvPr/>
        </p:nvSpPr>
        <p:spPr>
          <a:xfrm>
            <a:off x="3643333" y="2466052"/>
            <a:ext cx="726560" cy="37214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Y=</a:t>
            </a:r>
          </a:p>
        </p:txBody>
      </p:sp>
      <p:sp>
        <p:nvSpPr>
          <p:cNvPr id="31" name="Tekstvak 30">
            <a:extLst>
              <a:ext uri="{FF2B5EF4-FFF2-40B4-BE49-F238E27FC236}">
                <a16:creationId xmlns:a16="http://schemas.microsoft.com/office/drawing/2014/main" id="{A5365CF9-9EBC-498B-892E-8F5974F1509E}"/>
              </a:ext>
            </a:extLst>
          </p:cNvPr>
          <p:cNvSpPr txBox="1"/>
          <p:nvPr/>
        </p:nvSpPr>
        <p:spPr>
          <a:xfrm>
            <a:off x="3415294" y="2135707"/>
            <a:ext cx="1110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>
                <a:solidFill>
                  <a:srgbClr val="0099FF"/>
                </a:solidFill>
                <a:latin typeface="Helvetica" panose="020B0500000000000000" pitchFamily="34" charset="0"/>
              </a:rPr>
              <a:t>Stat plot</a:t>
            </a:r>
          </a:p>
        </p:txBody>
      </p:sp>
      <p:sp>
        <p:nvSpPr>
          <p:cNvPr id="32" name="Rechthoek: afgeronde hoeken 31">
            <a:extLst>
              <a:ext uri="{FF2B5EF4-FFF2-40B4-BE49-F238E27FC236}">
                <a16:creationId xmlns:a16="http://schemas.microsoft.com/office/drawing/2014/main" id="{E2BD4B79-01E8-4D37-B86B-F92082269D5B}"/>
              </a:ext>
            </a:extLst>
          </p:cNvPr>
          <p:cNvSpPr/>
          <p:nvPr/>
        </p:nvSpPr>
        <p:spPr>
          <a:xfrm>
            <a:off x="4446963" y="2470683"/>
            <a:ext cx="659219" cy="37214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3" name="Rechthoek: afgeronde hoeken 32">
            <a:extLst>
              <a:ext uri="{FF2B5EF4-FFF2-40B4-BE49-F238E27FC236}">
                <a16:creationId xmlns:a16="http://schemas.microsoft.com/office/drawing/2014/main" id="{75C669B1-C597-4851-828D-05366A1E31E1}"/>
              </a:ext>
            </a:extLst>
          </p:cNvPr>
          <p:cNvSpPr/>
          <p:nvPr/>
        </p:nvSpPr>
        <p:spPr>
          <a:xfrm>
            <a:off x="2302594" y="3375591"/>
            <a:ext cx="659219" cy="37214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4" name="Tekstvak 33">
            <a:extLst>
              <a:ext uri="{FF2B5EF4-FFF2-40B4-BE49-F238E27FC236}">
                <a16:creationId xmlns:a16="http://schemas.microsoft.com/office/drawing/2014/main" id="{E4456D55-FF06-43DA-B596-8049AA6B36B5}"/>
              </a:ext>
            </a:extLst>
          </p:cNvPr>
          <p:cNvSpPr txBox="1"/>
          <p:nvPr/>
        </p:nvSpPr>
        <p:spPr>
          <a:xfrm>
            <a:off x="2327367" y="3067247"/>
            <a:ext cx="584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>
                <a:solidFill>
                  <a:srgbClr val="0099FF"/>
                </a:solidFill>
                <a:latin typeface="Helvetica" panose="020B0500000000000000" pitchFamily="34" charset="0"/>
              </a:rPr>
              <a:t>L2</a:t>
            </a:r>
          </a:p>
        </p:txBody>
      </p:sp>
      <p:sp>
        <p:nvSpPr>
          <p:cNvPr id="39" name="Rechthoek: afgeronde hoeken 38">
            <a:extLst>
              <a:ext uri="{FF2B5EF4-FFF2-40B4-BE49-F238E27FC236}">
                <a16:creationId xmlns:a16="http://schemas.microsoft.com/office/drawing/2014/main" id="{FDE1DFD4-B9DF-4607-B4C9-42877BA0F414}"/>
              </a:ext>
            </a:extLst>
          </p:cNvPr>
          <p:cNvSpPr/>
          <p:nvPr/>
        </p:nvSpPr>
        <p:spPr>
          <a:xfrm>
            <a:off x="1540104" y="3371692"/>
            <a:ext cx="659219" cy="372140"/>
          </a:xfrm>
          <a:prstGeom prst="roundRect">
            <a:avLst/>
          </a:prstGeom>
          <a:solidFill>
            <a:srgbClr val="00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2ND</a:t>
            </a:r>
          </a:p>
        </p:txBody>
      </p:sp>
      <p:sp>
        <p:nvSpPr>
          <p:cNvPr id="40" name="Rechthoek: afgeronde hoeken 39">
            <a:extLst>
              <a:ext uri="{FF2B5EF4-FFF2-40B4-BE49-F238E27FC236}">
                <a16:creationId xmlns:a16="http://schemas.microsoft.com/office/drawing/2014/main" id="{A66480C7-C8FC-4E9B-9F76-3E3E6C5FDBEA}"/>
              </a:ext>
            </a:extLst>
          </p:cNvPr>
          <p:cNvSpPr/>
          <p:nvPr/>
        </p:nvSpPr>
        <p:spPr>
          <a:xfrm>
            <a:off x="2952144" y="4007385"/>
            <a:ext cx="659219" cy="37214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1" name="Tekstvak 40">
            <a:extLst>
              <a:ext uri="{FF2B5EF4-FFF2-40B4-BE49-F238E27FC236}">
                <a16:creationId xmlns:a16="http://schemas.microsoft.com/office/drawing/2014/main" id="{23265DB5-8058-4497-BF02-8FE060C9E5DD}"/>
              </a:ext>
            </a:extLst>
          </p:cNvPr>
          <p:cNvSpPr txBox="1"/>
          <p:nvPr/>
        </p:nvSpPr>
        <p:spPr>
          <a:xfrm>
            <a:off x="2976917" y="3690163"/>
            <a:ext cx="584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>
                <a:solidFill>
                  <a:srgbClr val="0099FF"/>
                </a:solidFill>
                <a:latin typeface="Helvetica" panose="020B0500000000000000" pitchFamily="34" charset="0"/>
              </a:rPr>
              <a:t>L3</a:t>
            </a:r>
          </a:p>
        </p:txBody>
      </p:sp>
      <p:sp>
        <p:nvSpPr>
          <p:cNvPr id="42" name="Rechthoek: afgeronde hoeken 41">
            <a:extLst>
              <a:ext uri="{FF2B5EF4-FFF2-40B4-BE49-F238E27FC236}">
                <a16:creationId xmlns:a16="http://schemas.microsoft.com/office/drawing/2014/main" id="{ACA63BF2-CF0A-482D-B14B-78314A1E85F8}"/>
              </a:ext>
            </a:extLst>
          </p:cNvPr>
          <p:cNvSpPr/>
          <p:nvPr/>
        </p:nvSpPr>
        <p:spPr>
          <a:xfrm>
            <a:off x="2189654" y="3994608"/>
            <a:ext cx="659219" cy="372140"/>
          </a:xfrm>
          <a:prstGeom prst="roundRect">
            <a:avLst/>
          </a:prstGeom>
          <a:solidFill>
            <a:srgbClr val="00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2ND</a:t>
            </a:r>
          </a:p>
        </p:txBody>
      </p:sp>
      <p:pic>
        <p:nvPicPr>
          <p:cNvPr id="36" name="Afbeelding 35">
            <a:extLst>
              <a:ext uri="{FF2B5EF4-FFF2-40B4-BE49-F238E27FC236}">
                <a16:creationId xmlns:a16="http://schemas.microsoft.com/office/drawing/2014/main" id="{1D6D43E0-74CC-4A38-8F92-6CCEF051CF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947" t="36364" r="54198" b="50737"/>
          <a:stretch/>
        </p:blipFill>
        <p:spPr>
          <a:xfrm>
            <a:off x="6220046" y="2456120"/>
            <a:ext cx="610311" cy="372140"/>
          </a:xfrm>
          <a:prstGeom prst="rect">
            <a:avLst/>
          </a:prstGeom>
        </p:spPr>
      </p:pic>
      <p:sp>
        <p:nvSpPr>
          <p:cNvPr id="37" name="Tijdelijke aanduiding voor inhoud 10">
            <a:extLst>
              <a:ext uri="{FF2B5EF4-FFF2-40B4-BE49-F238E27FC236}">
                <a16:creationId xmlns:a16="http://schemas.microsoft.com/office/drawing/2014/main" id="{388A81B6-C276-4506-9C90-518FB7857A62}"/>
              </a:ext>
            </a:extLst>
          </p:cNvPr>
          <p:cNvSpPr txBox="1">
            <a:spLocks/>
          </p:cNvSpPr>
          <p:nvPr/>
        </p:nvSpPr>
        <p:spPr>
          <a:xfrm>
            <a:off x="685800" y="1468316"/>
            <a:ext cx="10394707" cy="39062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none" baseline="0">
                <a:solidFill>
                  <a:schemeClr val="tx1"/>
                </a:solidFill>
                <a:effectLst/>
                <a:latin typeface="Helvetica" panose="020B0500000000000000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Helvetica" panose="020B0500000000000000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none" baseline="0">
                <a:solidFill>
                  <a:schemeClr val="tx1"/>
                </a:solidFill>
                <a:effectLst/>
                <a:latin typeface="Helvetica" panose="020B0500000000000000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Helvetica" panose="020B0500000000000000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Helvetica" panose="020B0500000000000000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nl-BE" dirty="0"/>
              <a:t>Toevoegen </a:t>
            </a:r>
            <a:r>
              <a:rPr lang="nl-BE" dirty="0" err="1"/>
              <a:t>boxplot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7627853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A5D138-1E14-40F1-8C10-93C98FF91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Klassen, Absolute frequenties en frequentiepolygoon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C718576-04F1-4452-AA44-DE95C00F0C6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1" y="1658679"/>
            <a:ext cx="5970179" cy="3715906"/>
          </a:xfrm>
        </p:spPr>
        <p:txBody>
          <a:bodyPr>
            <a:normAutofit fontScale="85000" lnSpcReduction="10000"/>
          </a:bodyPr>
          <a:lstStyle/>
          <a:p>
            <a:r>
              <a:rPr lang="nl-BE" sz="1900" dirty="0"/>
              <a:t>Aflezen van de klassen en frequenties </a:t>
            </a:r>
          </a:p>
          <a:p>
            <a:pPr marL="0" indent="0">
              <a:buNone/>
            </a:pPr>
            <a:r>
              <a:rPr lang="nl-BE" sz="1900" dirty="0"/>
              <a:t> 		</a:t>
            </a:r>
          </a:p>
          <a:p>
            <a:r>
              <a:rPr lang="nl-BE" sz="1900" dirty="0"/>
              <a:t>Ingeven van </a:t>
            </a:r>
            <a:r>
              <a:rPr lang="nl-BE" sz="1900" dirty="0" err="1"/>
              <a:t>klassenmiddens</a:t>
            </a:r>
            <a:r>
              <a:rPr lang="nl-BE" sz="1900" dirty="0"/>
              <a:t> en frequenties </a:t>
            </a:r>
          </a:p>
          <a:p>
            <a:pPr marL="0" indent="0">
              <a:buNone/>
            </a:pPr>
            <a:r>
              <a:rPr lang="nl-BE" sz="1900" dirty="0"/>
              <a:t> 		   </a:t>
            </a:r>
          </a:p>
          <a:p>
            <a:r>
              <a:rPr lang="nl-BE" sz="1900" dirty="0"/>
              <a:t>Toevoegen van </a:t>
            </a:r>
            <a:r>
              <a:rPr lang="nl-BE" dirty="0"/>
              <a:t>toevoegen van lege klassen</a:t>
            </a:r>
            <a:endParaRPr lang="nl-BE" sz="1900" dirty="0"/>
          </a:p>
          <a:p>
            <a:r>
              <a:rPr lang="nl-BE" sz="1900" dirty="0"/>
              <a:t>Weergeven als frequentiepolygoon, histogram en </a:t>
            </a:r>
            <a:r>
              <a:rPr lang="nl-BE" sz="1900" dirty="0" err="1"/>
              <a:t>boxplot</a:t>
            </a:r>
            <a:endParaRPr lang="nl-BE" sz="1900" dirty="0"/>
          </a:p>
          <a:p>
            <a:pPr marL="0" indent="0">
              <a:buNone/>
            </a:pPr>
            <a:r>
              <a:rPr lang="nl-BE" sz="1600" dirty="0"/>
              <a:t> 	    	</a:t>
            </a:r>
          </a:p>
          <a:p>
            <a:pPr marL="0" indent="0">
              <a:buNone/>
            </a:pPr>
            <a:endParaRPr lang="nl-BE" sz="1600" dirty="0"/>
          </a:p>
          <a:p>
            <a:pPr marL="0" indent="0">
              <a:buNone/>
            </a:pPr>
            <a:r>
              <a:rPr lang="nl-BE" sz="1600" dirty="0"/>
              <a:t>			</a:t>
            </a:r>
            <a:endParaRPr lang="nl-BE" sz="1600" dirty="0">
              <a:highlight>
                <a:srgbClr val="00FF00"/>
              </a:highlight>
            </a:endParaRPr>
          </a:p>
          <a:p>
            <a:pPr marL="0" indent="0">
              <a:buNone/>
            </a:pPr>
            <a:endParaRPr lang="nl-BE" sz="1600" dirty="0"/>
          </a:p>
          <a:p>
            <a:endParaRPr lang="nl-BE" sz="1600" dirty="0"/>
          </a:p>
        </p:txBody>
      </p:sp>
      <p:graphicFrame>
        <p:nvGraphicFramePr>
          <p:cNvPr id="20" name="Tabel 19">
            <a:extLst>
              <a:ext uri="{FF2B5EF4-FFF2-40B4-BE49-F238E27FC236}">
                <a16:creationId xmlns:a16="http://schemas.microsoft.com/office/drawing/2014/main" id="{7E15476A-4DAF-47E8-B275-B42E7EF9C5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2789489"/>
              </p:ext>
            </p:extLst>
          </p:nvPr>
        </p:nvGraphicFramePr>
        <p:xfrm>
          <a:off x="8346559" y="2314144"/>
          <a:ext cx="2752181" cy="32486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24975">
                  <a:extLst>
                    <a:ext uri="{9D8B030D-6E8A-4147-A177-3AD203B41FA5}">
                      <a16:colId xmlns:a16="http://schemas.microsoft.com/office/drawing/2014/main" val="3466258998"/>
                    </a:ext>
                  </a:extLst>
                </a:gridCol>
                <a:gridCol w="924975">
                  <a:extLst>
                    <a:ext uri="{9D8B030D-6E8A-4147-A177-3AD203B41FA5}">
                      <a16:colId xmlns:a16="http://schemas.microsoft.com/office/drawing/2014/main" val="3640186176"/>
                    </a:ext>
                  </a:extLst>
                </a:gridCol>
                <a:gridCol w="902231">
                  <a:extLst>
                    <a:ext uri="{9D8B030D-6E8A-4147-A177-3AD203B41FA5}">
                      <a16:colId xmlns:a16="http://schemas.microsoft.com/office/drawing/2014/main" val="3168634269"/>
                    </a:ext>
                  </a:extLst>
                </a:gridCol>
              </a:tblGrid>
              <a:tr h="6204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dirty="0"/>
                        <a:t>Klasse</a:t>
                      </a:r>
                    </a:p>
                    <a:p>
                      <a:pPr algn="ctr"/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dirty="0"/>
                        <a:t>Klassen-</a:t>
                      </a:r>
                    </a:p>
                    <a:p>
                      <a:pPr algn="ctr"/>
                      <a:r>
                        <a:rPr lang="nl-BE" sz="1600" dirty="0"/>
                        <a:t>middens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AF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8534933"/>
                  </a:ext>
                </a:extLst>
              </a:tr>
              <a:tr h="354528">
                <a:tc>
                  <a:txBody>
                    <a:bodyPr/>
                    <a:lstStyle/>
                    <a:p>
                      <a:pPr algn="ctr"/>
                      <a:r>
                        <a:rPr lang="nl-BE" dirty="0">
                          <a:solidFill>
                            <a:srgbClr val="FF0000"/>
                          </a:solidFill>
                        </a:rPr>
                        <a:t>[10,15[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>
                          <a:solidFill>
                            <a:srgbClr val="FF0000"/>
                          </a:solidFill>
                        </a:rPr>
                        <a:t>12,5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0258246"/>
                  </a:ext>
                </a:extLst>
              </a:tr>
              <a:tr h="354528"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[15,20[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17,5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3191443"/>
                  </a:ext>
                </a:extLst>
              </a:tr>
              <a:tr h="35452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dirty="0"/>
                        <a:t>[20,25[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dirty="0"/>
                        <a:t>22,5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9375052"/>
                  </a:ext>
                </a:extLst>
              </a:tr>
              <a:tr h="35452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dirty="0"/>
                        <a:t>[25,30[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dirty="0"/>
                        <a:t>27,5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0011567"/>
                  </a:ext>
                </a:extLst>
              </a:tr>
              <a:tr h="35452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dirty="0"/>
                        <a:t>[30,35[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dirty="0"/>
                        <a:t>32,5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1544356"/>
                  </a:ext>
                </a:extLst>
              </a:tr>
              <a:tr h="35452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dirty="0"/>
                        <a:t>[35,40[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dirty="0"/>
                        <a:t>37,5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2833531"/>
                  </a:ext>
                </a:extLst>
              </a:tr>
              <a:tr h="414028">
                <a:tc>
                  <a:txBody>
                    <a:bodyPr/>
                    <a:lstStyle/>
                    <a:p>
                      <a:pPr algn="ctr"/>
                      <a:r>
                        <a:rPr lang="nl-BE" dirty="0">
                          <a:solidFill>
                            <a:srgbClr val="FF0000"/>
                          </a:solidFill>
                        </a:rPr>
                        <a:t>[40,45[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>
                          <a:solidFill>
                            <a:srgbClr val="FF0000"/>
                          </a:solidFill>
                        </a:rPr>
                        <a:t>42,5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0007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44371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 rot="21420000">
            <a:off x="268217" y="668853"/>
            <a:ext cx="10764686" cy="2766528"/>
          </a:xfrm>
        </p:spPr>
        <p:txBody>
          <a:bodyPr>
            <a:normAutofit fontScale="90000"/>
          </a:bodyPr>
          <a:lstStyle/>
          <a:p>
            <a:pPr algn="ctr"/>
            <a:r>
              <a:rPr lang="nl-BE"/>
              <a:t>Beschrijvende Statistiek </a:t>
            </a:r>
            <a:r>
              <a:rPr lang="nl-BE" dirty="0"/>
              <a:t>met Grafische rekenmachine 101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nl-BE" i="1" dirty="0"/>
              <a:t>Frequentietabel aanvullen en cumulatieve absolute frequentiepolygoon</a:t>
            </a:r>
          </a:p>
        </p:txBody>
      </p:sp>
    </p:spTree>
    <p:extLst>
      <p:ext uri="{BB962C8B-B14F-4D97-AF65-F5344CB8AC3E}">
        <p14:creationId xmlns:p14="http://schemas.microsoft.com/office/powerpoint/2010/main" val="23057402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AD55A8-E53F-4977-B208-871D2F590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Frequentietabel aanvullen en cumulatieve absolute frequentiepolygoon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A5DF02E-7630-4EF3-BA4F-C8E9E951100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1" y="1171852"/>
            <a:ext cx="8302752" cy="51864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dirty="0"/>
              <a:t>Casus: In een sportclub hebben de 24 spelers van een voetbalploeg de volgende leeftijd:</a:t>
            </a:r>
          </a:p>
          <a:p>
            <a:r>
              <a:rPr lang="nl-BE" dirty="0"/>
              <a:t>Aanvullen tabel </a:t>
            </a:r>
          </a:p>
          <a:p>
            <a:pPr marL="0" indent="0">
              <a:buNone/>
            </a:pPr>
            <a:r>
              <a:rPr lang="nl-BE" dirty="0"/>
              <a:t> 		:</a:t>
            </a:r>
            <a:r>
              <a:rPr lang="nl-BE" dirty="0" err="1"/>
              <a:t>Edit</a:t>
            </a:r>
            <a:r>
              <a:rPr lang="nl-BE" dirty="0"/>
              <a:t>…</a:t>
            </a:r>
          </a:p>
          <a:p>
            <a:pPr marL="0" indent="0">
              <a:buNone/>
            </a:pPr>
            <a:r>
              <a:rPr lang="nl-BE" b="1" u="sng" dirty="0"/>
              <a:t>Bovengrenzen</a:t>
            </a:r>
            <a:r>
              <a:rPr lang="nl-BE" dirty="0"/>
              <a:t> </a:t>
            </a:r>
            <a:br>
              <a:rPr lang="nl-BE" dirty="0"/>
            </a:br>
            <a:r>
              <a:rPr lang="nl-BE" dirty="0">
                <a:highlight>
                  <a:srgbClr val="00FF00"/>
                </a:highlight>
              </a:rPr>
              <a:t>L4</a:t>
            </a:r>
            <a:r>
              <a:rPr lang="nl-BE" dirty="0"/>
              <a:t> 	    L4 = L2+2,5</a:t>
            </a:r>
          </a:p>
          <a:p>
            <a:pPr marL="0" indent="0">
              <a:buNone/>
            </a:pPr>
            <a:r>
              <a:rPr lang="nl-BE" b="1" u="sng" dirty="0"/>
              <a:t>Cumulatieve absolute frequentie</a:t>
            </a:r>
            <a:br>
              <a:rPr lang="nl-BE" dirty="0"/>
            </a:br>
            <a:br>
              <a:rPr lang="nl-BE" dirty="0"/>
            </a:br>
            <a:r>
              <a:rPr lang="nl-BE" dirty="0">
                <a:highlight>
                  <a:srgbClr val="00FF00"/>
                </a:highlight>
              </a:rPr>
              <a:t>L5 </a:t>
            </a:r>
            <a:r>
              <a:rPr lang="nl-BE" dirty="0"/>
              <a:t>=		    </a:t>
            </a:r>
            <a:r>
              <a:rPr lang="nl-BE" dirty="0">
                <a:highlight>
                  <a:srgbClr val="00FF00"/>
                </a:highlight>
              </a:rPr>
              <a:t>OPS </a:t>
            </a:r>
          </a:p>
          <a:p>
            <a:pPr marL="0" indent="0">
              <a:buNone/>
            </a:pPr>
            <a:r>
              <a:rPr lang="nl-BE" dirty="0"/>
              <a:t>L5=</a:t>
            </a:r>
            <a:r>
              <a:rPr lang="nl-BE" dirty="0" err="1"/>
              <a:t>cumSum</a:t>
            </a:r>
            <a:r>
              <a:rPr lang="nl-BE" dirty="0"/>
              <a:t>(L3)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  <a:p>
            <a:endParaRPr lang="nl-BE" sz="1900" b="1" dirty="0"/>
          </a:p>
          <a:p>
            <a:endParaRPr lang="nl-BE" dirty="0"/>
          </a:p>
        </p:txBody>
      </p:sp>
      <p:sp>
        <p:nvSpPr>
          <p:cNvPr id="9" name="Rechthoek: afgeronde hoeken 8">
            <a:extLst>
              <a:ext uri="{FF2B5EF4-FFF2-40B4-BE49-F238E27FC236}">
                <a16:creationId xmlns:a16="http://schemas.microsoft.com/office/drawing/2014/main" id="{FF95B6FD-8970-4965-B264-54019BC3D860}"/>
              </a:ext>
            </a:extLst>
          </p:cNvPr>
          <p:cNvSpPr/>
          <p:nvPr/>
        </p:nvSpPr>
        <p:spPr>
          <a:xfrm>
            <a:off x="829339" y="-606056"/>
            <a:ext cx="659219" cy="372140"/>
          </a:xfrm>
          <a:prstGeom prst="roundRect">
            <a:avLst/>
          </a:prstGeom>
          <a:solidFill>
            <a:srgbClr val="00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2ND</a:t>
            </a:r>
          </a:p>
        </p:txBody>
      </p:sp>
      <p:sp>
        <p:nvSpPr>
          <p:cNvPr id="10" name="Rechthoek: afgeronde hoeken 9">
            <a:extLst>
              <a:ext uri="{FF2B5EF4-FFF2-40B4-BE49-F238E27FC236}">
                <a16:creationId xmlns:a16="http://schemas.microsoft.com/office/drawing/2014/main" id="{D57E4912-BE8A-440D-B010-C8E87B1E6F7E}"/>
              </a:ext>
            </a:extLst>
          </p:cNvPr>
          <p:cNvSpPr/>
          <p:nvPr/>
        </p:nvSpPr>
        <p:spPr>
          <a:xfrm>
            <a:off x="1532774" y="-593634"/>
            <a:ext cx="659219" cy="37214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STAT</a:t>
            </a:r>
          </a:p>
        </p:txBody>
      </p:sp>
      <p:sp>
        <p:nvSpPr>
          <p:cNvPr id="12" name="Rechthoek: afgeronde hoeken 11">
            <a:extLst>
              <a:ext uri="{FF2B5EF4-FFF2-40B4-BE49-F238E27FC236}">
                <a16:creationId xmlns:a16="http://schemas.microsoft.com/office/drawing/2014/main" id="{3D3E99C7-0DA4-4741-AE92-7159DC571549}"/>
              </a:ext>
            </a:extLst>
          </p:cNvPr>
          <p:cNvSpPr/>
          <p:nvPr/>
        </p:nvSpPr>
        <p:spPr>
          <a:xfrm>
            <a:off x="3030280" y="-606057"/>
            <a:ext cx="659219" cy="37214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" name="Rechthoek: afgeronde hoeken 12">
            <a:extLst>
              <a:ext uri="{FF2B5EF4-FFF2-40B4-BE49-F238E27FC236}">
                <a16:creationId xmlns:a16="http://schemas.microsoft.com/office/drawing/2014/main" id="{B974CEE6-87F9-411C-AF6C-71094A160282}"/>
              </a:ext>
            </a:extLst>
          </p:cNvPr>
          <p:cNvSpPr/>
          <p:nvPr/>
        </p:nvSpPr>
        <p:spPr>
          <a:xfrm>
            <a:off x="3756838" y="-602513"/>
            <a:ext cx="659219" cy="37214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CC6B9C24-4C2C-4F47-A3AD-F919F8E3A398}"/>
              </a:ext>
            </a:extLst>
          </p:cNvPr>
          <p:cNvSpPr/>
          <p:nvPr/>
        </p:nvSpPr>
        <p:spPr>
          <a:xfrm>
            <a:off x="718962" y="2764572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nl-BE" sz="2000" dirty="0">
              <a:latin typeface="Helvetica" panose="020B0500000000000000" pitchFamily="34" charset="0"/>
            </a:endParaRPr>
          </a:p>
          <a:p>
            <a:endParaRPr lang="nl-BE" sz="2000" dirty="0">
              <a:latin typeface="Helvetica" panose="020B0500000000000000" pitchFamily="34" charset="0"/>
            </a:endParaRPr>
          </a:p>
          <a:p>
            <a:endParaRPr lang="nl-BE" sz="2000" dirty="0">
              <a:latin typeface="Helvetica" panose="020B0500000000000000" pitchFamily="34" charset="0"/>
            </a:endParaRPr>
          </a:p>
          <a:p>
            <a:endParaRPr lang="nl-BE" sz="2000" dirty="0">
              <a:latin typeface="Helvetica" panose="020B0500000000000000" pitchFamily="34" charset="0"/>
            </a:endParaRPr>
          </a:p>
          <a:p>
            <a:endParaRPr lang="nl-BE" sz="2000" dirty="0">
              <a:latin typeface="Helvetica" panose="020B0500000000000000" pitchFamily="34" charset="0"/>
            </a:endParaRPr>
          </a:p>
        </p:txBody>
      </p:sp>
      <p:sp>
        <p:nvSpPr>
          <p:cNvPr id="16" name="Rechthoek: afgeronde hoeken 15">
            <a:extLst>
              <a:ext uri="{FF2B5EF4-FFF2-40B4-BE49-F238E27FC236}">
                <a16:creationId xmlns:a16="http://schemas.microsoft.com/office/drawing/2014/main" id="{E7059611-0AB4-4C72-869F-FB25B9A6C7ED}"/>
              </a:ext>
            </a:extLst>
          </p:cNvPr>
          <p:cNvSpPr/>
          <p:nvPr/>
        </p:nvSpPr>
        <p:spPr>
          <a:xfrm>
            <a:off x="2307721" y="-602158"/>
            <a:ext cx="659219" cy="37214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93DA1F8E-5FAA-446A-80AD-7C6095A47BC0}"/>
              </a:ext>
            </a:extLst>
          </p:cNvPr>
          <p:cNvSpPr txBox="1"/>
          <p:nvPr/>
        </p:nvSpPr>
        <p:spPr>
          <a:xfrm>
            <a:off x="2350250" y="-910502"/>
            <a:ext cx="584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>
                <a:solidFill>
                  <a:srgbClr val="0099FF"/>
                </a:solidFill>
                <a:latin typeface="Helvetica" panose="020B0500000000000000" pitchFamily="34" charset="0"/>
              </a:rPr>
              <a:t>L1</a:t>
            </a:r>
          </a:p>
        </p:txBody>
      </p:sp>
      <p:sp>
        <p:nvSpPr>
          <p:cNvPr id="18" name="Rechthoek: afgeronde hoeken 17">
            <a:extLst>
              <a:ext uri="{FF2B5EF4-FFF2-40B4-BE49-F238E27FC236}">
                <a16:creationId xmlns:a16="http://schemas.microsoft.com/office/drawing/2014/main" id="{4C468AAC-E416-4C43-A5FC-0555C4570B70}"/>
              </a:ext>
            </a:extLst>
          </p:cNvPr>
          <p:cNvSpPr/>
          <p:nvPr/>
        </p:nvSpPr>
        <p:spPr>
          <a:xfrm>
            <a:off x="6078517" y="-596558"/>
            <a:ext cx="668512" cy="37214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600" dirty="0"/>
              <a:t>Enter</a:t>
            </a:r>
          </a:p>
        </p:txBody>
      </p:sp>
      <p:sp>
        <p:nvSpPr>
          <p:cNvPr id="19" name="Rechthoek: afgeronde hoeken 18">
            <a:extLst>
              <a:ext uri="{FF2B5EF4-FFF2-40B4-BE49-F238E27FC236}">
                <a16:creationId xmlns:a16="http://schemas.microsoft.com/office/drawing/2014/main" id="{514EC711-C9A1-48BD-A405-1E4F8670B31C}"/>
              </a:ext>
            </a:extLst>
          </p:cNvPr>
          <p:cNvSpPr/>
          <p:nvPr/>
        </p:nvSpPr>
        <p:spPr>
          <a:xfrm rot="10800000">
            <a:off x="4512527" y="-606553"/>
            <a:ext cx="726560" cy="37214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^</a:t>
            </a:r>
          </a:p>
        </p:txBody>
      </p:sp>
      <p:sp>
        <p:nvSpPr>
          <p:cNvPr id="20" name="Rechthoek: afgeronde hoeken 19">
            <a:extLst>
              <a:ext uri="{FF2B5EF4-FFF2-40B4-BE49-F238E27FC236}">
                <a16:creationId xmlns:a16="http://schemas.microsoft.com/office/drawing/2014/main" id="{E180980F-CABD-4158-A780-0CC0541CA26C}"/>
              </a:ext>
            </a:extLst>
          </p:cNvPr>
          <p:cNvSpPr/>
          <p:nvPr/>
        </p:nvSpPr>
        <p:spPr>
          <a:xfrm>
            <a:off x="5303734" y="-597913"/>
            <a:ext cx="726560" cy="37214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&gt;</a:t>
            </a:r>
          </a:p>
        </p:txBody>
      </p:sp>
      <p:sp>
        <p:nvSpPr>
          <p:cNvPr id="21" name="Rechthoek: afgeronde hoeken 20">
            <a:extLst>
              <a:ext uri="{FF2B5EF4-FFF2-40B4-BE49-F238E27FC236}">
                <a16:creationId xmlns:a16="http://schemas.microsoft.com/office/drawing/2014/main" id="{E9586DCC-7A2A-4E9E-AAA4-9BF1BA6056B0}"/>
              </a:ext>
            </a:extLst>
          </p:cNvPr>
          <p:cNvSpPr/>
          <p:nvPr/>
        </p:nvSpPr>
        <p:spPr>
          <a:xfrm>
            <a:off x="97654" y="-595700"/>
            <a:ext cx="665825" cy="372140"/>
          </a:xfrm>
          <a:prstGeom prst="roundRect">
            <a:avLst/>
          </a:prstGeom>
          <a:solidFill>
            <a:srgbClr val="66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400" dirty="0"/>
              <a:t>ALPHA</a:t>
            </a:r>
          </a:p>
        </p:txBody>
      </p:sp>
      <p:sp>
        <p:nvSpPr>
          <p:cNvPr id="35" name="Rechthoek: afgeronde hoeken 34">
            <a:extLst>
              <a:ext uri="{FF2B5EF4-FFF2-40B4-BE49-F238E27FC236}">
                <a16:creationId xmlns:a16="http://schemas.microsoft.com/office/drawing/2014/main" id="{F6727CB1-8CEC-4F4A-982F-943EE433A13F}"/>
              </a:ext>
            </a:extLst>
          </p:cNvPr>
          <p:cNvSpPr/>
          <p:nvPr/>
        </p:nvSpPr>
        <p:spPr>
          <a:xfrm>
            <a:off x="6851149" y="-600103"/>
            <a:ext cx="935427" cy="37214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600" dirty="0" err="1"/>
              <a:t>Window</a:t>
            </a:r>
            <a:endParaRPr lang="nl-BE" sz="1600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A07C31EE-C4A6-4DF9-9206-C9924D06F3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1404" y="-2098822"/>
            <a:ext cx="2724150" cy="1847850"/>
          </a:xfrm>
          <a:prstGeom prst="rect">
            <a:avLst/>
          </a:prstGeom>
        </p:spPr>
      </p:pic>
      <p:graphicFrame>
        <p:nvGraphicFramePr>
          <p:cNvPr id="25" name="Tabel 24">
            <a:extLst>
              <a:ext uri="{FF2B5EF4-FFF2-40B4-BE49-F238E27FC236}">
                <a16:creationId xmlns:a16="http://schemas.microsoft.com/office/drawing/2014/main" id="{A3D997B2-48D1-439C-AC5E-2004290521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9105094"/>
              </p:ext>
            </p:extLst>
          </p:nvPr>
        </p:nvGraphicFramePr>
        <p:xfrm>
          <a:off x="5103627" y="2239715"/>
          <a:ext cx="2752181" cy="32486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24975">
                  <a:extLst>
                    <a:ext uri="{9D8B030D-6E8A-4147-A177-3AD203B41FA5}">
                      <a16:colId xmlns:a16="http://schemas.microsoft.com/office/drawing/2014/main" val="3466258998"/>
                    </a:ext>
                  </a:extLst>
                </a:gridCol>
                <a:gridCol w="924975">
                  <a:extLst>
                    <a:ext uri="{9D8B030D-6E8A-4147-A177-3AD203B41FA5}">
                      <a16:colId xmlns:a16="http://schemas.microsoft.com/office/drawing/2014/main" val="3640186176"/>
                    </a:ext>
                  </a:extLst>
                </a:gridCol>
                <a:gridCol w="902231">
                  <a:extLst>
                    <a:ext uri="{9D8B030D-6E8A-4147-A177-3AD203B41FA5}">
                      <a16:colId xmlns:a16="http://schemas.microsoft.com/office/drawing/2014/main" val="3168634269"/>
                    </a:ext>
                  </a:extLst>
                </a:gridCol>
              </a:tblGrid>
              <a:tr h="6204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dirty="0"/>
                        <a:t>Klasse</a:t>
                      </a:r>
                    </a:p>
                    <a:p>
                      <a:pPr algn="ctr"/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dirty="0"/>
                        <a:t>Klassen-</a:t>
                      </a:r>
                    </a:p>
                    <a:p>
                      <a:pPr algn="ctr"/>
                      <a:r>
                        <a:rPr lang="nl-BE" sz="1600" dirty="0"/>
                        <a:t>middens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AF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8534933"/>
                  </a:ext>
                </a:extLst>
              </a:tr>
              <a:tr h="354528">
                <a:tc>
                  <a:txBody>
                    <a:bodyPr/>
                    <a:lstStyle/>
                    <a:p>
                      <a:pPr algn="ctr"/>
                      <a:r>
                        <a:rPr lang="nl-BE" dirty="0">
                          <a:solidFill>
                            <a:schemeClr val="tx1"/>
                          </a:solidFill>
                        </a:rPr>
                        <a:t>[10,15[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>
                          <a:solidFill>
                            <a:schemeClr val="tx1"/>
                          </a:solidFill>
                        </a:rPr>
                        <a:t>12,5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0258246"/>
                  </a:ext>
                </a:extLst>
              </a:tr>
              <a:tr h="354528"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[15,20[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17,5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3191443"/>
                  </a:ext>
                </a:extLst>
              </a:tr>
              <a:tr h="35452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dirty="0"/>
                        <a:t>[20,25[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dirty="0"/>
                        <a:t>22,5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9375052"/>
                  </a:ext>
                </a:extLst>
              </a:tr>
              <a:tr h="35452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dirty="0"/>
                        <a:t>[25,30[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dirty="0"/>
                        <a:t>27,5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0011567"/>
                  </a:ext>
                </a:extLst>
              </a:tr>
              <a:tr h="35452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dirty="0"/>
                        <a:t>[30,35[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dirty="0"/>
                        <a:t>32,5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1544356"/>
                  </a:ext>
                </a:extLst>
              </a:tr>
              <a:tr h="35452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dirty="0"/>
                        <a:t>[35,40[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dirty="0"/>
                        <a:t>37,5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2833531"/>
                  </a:ext>
                </a:extLst>
              </a:tr>
              <a:tr h="414028">
                <a:tc>
                  <a:txBody>
                    <a:bodyPr/>
                    <a:lstStyle/>
                    <a:p>
                      <a:pPr algn="ctr"/>
                      <a:r>
                        <a:rPr lang="nl-BE" dirty="0">
                          <a:solidFill>
                            <a:schemeClr val="tx1"/>
                          </a:solidFill>
                        </a:rPr>
                        <a:t>[40,45[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>
                          <a:solidFill>
                            <a:schemeClr val="tx1"/>
                          </a:solidFill>
                        </a:rPr>
                        <a:t>42,5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000717"/>
                  </a:ext>
                </a:extLst>
              </a:tr>
            </a:tbl>
          </a:graphicData>
        </a:graphic>
      </p:graphicFrame>
      <p:sp>
        <p:nvSpPr>
          <p:cNvPr id="26" name="Tekstvak 25">
            <a:extLst>
              <a:ext uri="{FF2B5EF4-FFF2-40B4-BE49-F238E27FC236}">
                <a16:creationId xmlns:a16="http://schemas.microsoft.com/office/drawing/2014/main" id="{4DFA341E-F41F-4EAE-AC77-0CBE3808B64D}"/>
              </a:ext>
            </a:extLst>
          </p:cNvPr>
          <p:cNvSpPr txBox="1"/>
          <p:nvPr/>
        </p:nvSpPr>
        <p:spPr>
          <a:xfrm>
            <a:off x="6158631" y="1837412"/>
            <a:ext cx="584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>
                <a:solidFill>
                  <a:srgbClr val="0099FF"/>
                </a:solidFill>
                <a:latin typeface="Helvetica" panose="020B0500000000000000" pitchFamily="34" charset="0"/>
              </a:rPr>
              <a:t>L2</a:t>
            </a:r>
          </a:p>
        </p:txBody>
      </p:sp>
      <p:sp>
        <p:nvSpPr>
          <p:cNvPr id="31" name="Tekstvak 30">
            <a:extLst>
              <a:ext uri="{FF2B5EF4-FFF2-40B4-BE49-F238E27FC236}">
                <a16:creationId xmlns:a16="http://schemas.microsoft.com/office/drawing/2014/main" id="{1E5F88AF-CEF4-4C87-9E4E-3B712479BF4B}"/>
              </a:ext>
            </a:extLst>
          </p:cNvPr>
          <p:cNvSpPr txBox="1"/>
          <p:nvPr/>
        </p:nvSpPr>
        <p:spPr>
          <a:xfrm>
            <a:off x="7084627" y="1833007"/>
            <a:ext cx="584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>
                <a:solidFill>
                  <a:srgbClr val="0099FF"/>
                </a:solidFill>
                <a:latin typeface="Helvetica" panose="020B0500000000000000" pitchFamily="34" charset="0"/>
              </a:rPr>
              <a:t>L3</a:t>
            </a:r>
          </a:p>
        </p:txBody>
      </p:sp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D96C0796-7DE0-4213-823E-34BF6E84F4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1475394"/>
              </p:ext>
            </p:extLst>
          </p:nvPr>
        </p:nvGraphicFramePr>
        <p:xfrm>
          <a:off x="7862776" y="2245721"/>
          <a:ext cx="902231" cy="32336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02231">
                  <a:extLst>
                    <a:ext uri="{9D8B030D-6E8A-4147-A177-3AD203B41FA5}">
                      <a16:colId xmlns:a16="http://schemas.microsoft.com/office/drawing/2014/main" val="3839572971"/>
                    </a:ext>
                  </a:extLst>
                </a:gridCol>
              </a:tblGrid>
              <a:tr h="625068">
                <a:tc>
                  <a:txBody>
                    <a:bodyPr/>
                    <a:lstStyle/>
                    <a:p>
                      <a:pPr algn="ctr"/>
                      <a:r>
                        <a:rPr lang="nl-BE" sz="1400" dirty="0"/>
                        <a:t>Boven-</a:t>
                      </a:r>
                    </a:p>
                    <a:p>
                      <a:pPr algn="ctr"/>
                      <a:r>
                        <a:rPr lang="nl-BE" sz="1400" dirty="0"/>
                        <a:t>Grenzen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6135627"/>
                  </a:ext>
                </a:extLst>
              </a:tr>
              <a:tr h="354528">
                <a:tc>
                  <a:txBody>
                    <a:bodyPr/>
                    <a:lstStyle/>
                    <a:p>
                      <a:pPr algn="ctr"/>
                      <a:r>
                        <a:rPr lang="nl-BE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2404446"/>
                  </a:ext>
                </a:extLst>
              </a:tr>
              <a:tr h="354528"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8906064"/>
                  </a:ext>
                </a:extLst>
              </a:tr>
              <a:tr h="354528"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3284914"/>
                  </a:ext>
                </a:extLst>
              </a:tr>
              <a:tr h="354528"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5443586"/>
                  </a:ext>
                </a:extLst>
              </a:tr>
              <a:tr h="354528"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059029"/>
                  </a:ext>
                </a:extLst>
              </a:tr>
              <a:tr h="354528"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9026763"/>
                  </a:ext>
                </a:extLst>
              </a:tr>
              <a:tr h="41402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dirty="0">
                          <a:solidFill>
                            <a:schemeClr val="tx1"/>
                          </a:solidFill>
                        </a:rPr>
                        <a:t>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035545"/>
                  </a:ext>
                </a:extLst>
              </a:tr>
            </a:tbl>
          </a:graphicData>
        </a:graphic>
      </p:graphicFrame>
      <p:graphicFrame>
        <p:nvGraphicFramePr>
          <p:cNvPr id="32" name="Tabel 31">
            <a:extLst>
              <a:ext uri="{FF2B5EF4-FFF2-40B4-BE49-F238E27FC236}">
                <a16:creationId xmlns:a16="http://schemas.microsoft.com/office/drawing/2014/main" id="{F02CF6F4-3125-4FD0-8A2B-BE3096FA7D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0595420"/>
              </p:ext>
            </p:extLst>
          </p:nvPr>
        </p:nvGraphicFramePr>
        <p:xfrm>
          <a:off x="8770087" y="2249265"/>
          <a:ext cx="902231" cy="32290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02231">
                  <a:extLst>
                    <a:ext uri="{9D8B030D-6E8A-4147-A177-3AD203B41FA5}">
                      <a16:colId xmlns:a16="http://schemas.microsoft.com/office/drawing/2014/main" val="3839572971"/>
                    </a:ext>
                  </a:extLst>
                </a:gridCol>
              </a:tblGrid>
              <a:tr h="620425">
                <a:tc>
                  <a:txBody>
                    <a:bodyPr/>
                    <a:lstStyle/>
                    <a:p>
                      <a:pPr algn="ctr"/>
                      <a:r>
                        <a:rPr lang="nl-BE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Cum</a:t>
                      </a:r>
                      <a:r>
                        <a:rPr lang="nl-BE" sz="1600" dirty="0"/>
                        <a:t>. AF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6135627"/>
                  </a:ext>
                </a:extLst>
              </a:tr>
              <a:tr h="354528">
                <a:tc>
                  <a:txBody>
                    <a:bodyPr/>
                    <a:lstStyle/>
                    <a:p>
                      <a:pPr algn="ctr"/>
                      <a:r>
                        <a:rPr lang="nl-BE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2404446"/>
                  </a:ext>
                </a:extLst>
              </a:tr>
              <a:tr h="354528"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8906064"/>
                  </a:ext>
                </a:extLst>
              </a:tr>
              <a:tr h="354528"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3284914"/>
                  </a:ext>
                </a:extLst>
              </a:tr>
              <a:tr h="354528"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5443586"/>
                  </a:ext>
                </a:extLst>
              </a:tr>
              <a:tr h="354528"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059029"/>
                  </a:ext>
                </a:extLst>
              </a:tr>
              <a:tr h="354528"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9026763"/>
                  </a:ext>
                </a:extLst>
              </a:tr>
              <a:tr h="41402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dirty="0">
                          <a:solidFill>
                            <a:schemeClr val="tx1"/>
                          </a:solidFill>
                        </a:rPr>
                        <a:t>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035545"/>
                  </a:ext>
                </a:extLst>
              </a:tr>
            </a:tbl>
          </a:graphicData>
        </a:graphic>
      </p:graphicFrame>
      <p:sp>
        <p:nvSpPr>
          <p:cNvPr id="33" name="Tekstvak 32">
            <a:extLst>
              <a:ext uri="{FF2B5EF4-FFF2-40B4-BE49-F238E27FC236}">
                <a16:creationId xmlns:a16="http://schemas.microsoft.com/office/drawing/2014/main" id="{9ABEB3FF-481D-4BF3-A1B0-1D4B2D8F8B99}"/>
              </a:ext>
            </a:extLst>
          </p:cNvPr>
          <p:cNvSpPr txBox="1"/>
          <p:nvPr/>
        </p:nvSpPr>
        <p:spPr>
          <a:xfrm>
            <a:off x="7970674" y="1825919"/>
            <a:ext cx="584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>
                <a:solidFill>
                  <a:srgbClr val="0099FF"/>
                </a:solidFill>
                <a:latin typeface="Helvetica" panose="020B0500000000000000" pitchFamily="34" charset="0"/>
              </a:rPr>
              <a:t>L4</a:t>
            </a:r>
          </a:p>
        </p:txBody>
      </p:sp>
      <p:sp>
        <p:nvSpPr>
          <p:cNvPr id="34" name="Tekstvak 33">
            <a:extLst>
              <a:ext uri="{FF2B5EF4-FFF2-40B4-BE49-F238E27FC236}">
                <a16:creationId xmlns:a16="http://schemas.microsoft.com/office/drawing/2014/main" id="{80B58711-50B3-43B7-93FB-FF76C6EA741F}"/>
              </a:ext>
            </a:extLst>
          </p:cNvPr>
          <p:cNvSpPr txBox="1"/>
          <p:nvPr/>
        </p:nvSpPr>
        <p:spPr>
          <a:xfrm>
            <a:off x="8920516" y="1829463"/>
            <a:ext cx="584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>
                <a:solidFill>
                  <a:srgbClr val="0099FF"/>
                </a:solidFill>
                <a:latin typeface="Helvetica" panose="020B0500000000000000" pitchFamily="34" charset="0"/>
              </a:rPr>
              <a:t>L5</a:t>
            </a:r>
          </a:p>
        </p:txBody>
      </p:sp>
      <p:sp>
        <p:nvSpPr>
          <p:cNvPr id="39" name="Rechthoek: afgeronde hoeken 38">
            <a:extLst>
              <a:ext uri="{FF2B5EF4-FFF2-40B4-BE49-F238E27FC236}">
                <a16:creationId xmlns:a16="http://schemas.microsoft.com/office/drawing/2014/main" id="{95EC2FC7-30B9-4C75-8141-510EE1FA7C1A}"/>
              </a:ext>
            </a:extLst>
          </p:cNvPr>
          <p:cNvSpPr/>
          <p:nvPr/>
        </p:nvSpPr>
        <p:spPr>
          <a:xfrm>
            <a:off x="1889053" y="2580168"/>
            <a:ext cx="659219" cy="37214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0" name="Rechthoek: afgeronde hoeken 39">
            <a:extLst>
              <a:ext uri="{FF2B5EF4-FFF2-40B4-BE49-F238E27FC236}">
                <a16:creationId xmlns:a16="http://schemas.microsoft.com/office/drawing/2014/main" id="{4A02C790-CF7C-4309-93A4-8DFD99C51121}"/>
              </a:ext>
            </a:extLst>
          </p:cNvPr>
          <p:cNvSpPr/>
          <p:nvPr/>
        </p:nvSpPr>
        <p:spPr>
          <a:xfrm>
            <a:off x="1123508" y="2580167"/>
            <a:ext cx="659219" cy="37214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STAT</a:t>
            </a:r>
          </a:p>
        </p:txBody>
      </p:sp>
      <p:sp>
        <p:nvSpPr>
          <p:cNvPr id="41" name="Rechthoek: afgeronde hoeken 40">
            <a:extLst>
              <a:ext uri="{FF2B5EF4-FFF2-40B4-BE49-F238E27FC236}">
                <a16:creationId xmlns:a16="http://schemas.microsoft.com/office/drawing/2014/main" id="{FC12AEEE-63A1-4B47-934A-FBC83AB9C743}"/>
              </a:ext>
            </a:extLst>
          </p:cNvPr>
          <p:cNvSpPr/>
          <p:nvPr/>
        </p:nvSpPr>
        <p:spPr>
          <a:xfrm>
            <a:off x="1353878" y="4671237"/>
            <a:ext cx="659219" cy="372140"/>
          </a:xfrm>
          <a:prstGeom prst="roundRect">
            <a:avLst/>
          </a:prstGeom>
          <a:solidFill>
            <a:srgbClr val="00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2ND</a:t>
            </a:r>
          </a:p>
        </p:txBody>
      </p:sp>
      <p:sp>
        <p:nvSpPr>
          <p:cNvPr id="42" name="Rechthoek: afgeronde hoeken 41">
            <a:extLst>
              <a:ext uri="{FF2B5EF4-FFF2-40B4-BE49-F238E27FC236}">
                <a16:creationId xmlns:a16="http://schemas.microsoft.com/office/drawing/2014/main" id="{C3629169-D679-43A8-A359-DA736338C675}"/>
              </a:ext>
            </a:extLst>
          </p:cNvPr>
          <p:cNvSpPr/>
          <p:nvPr/>
        </p:nvSpPr>
        <p:spPr>
          <a:xfrm>
            <a:off x="981739" y="-453656"/>
            <a:ext cx="659219" cy="372140"/>
          </a:xfrm>
          <a:prstGeom prst="roundRect">
            <a:avLst/>
          </a:prstGeom>
          <a:solidFill>
            <a:srgbClr val="00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2ND</a:t>
            </a:r>
          </a:p>
        </p:txBody>
      </p:sp>
      <p:sp>
        <p:nvSpPr>
          <p:cNvPr id="43" name="Rechthoek: afgeronde hoeken 42">
            <a:extLst>
              <a:ext uri="{FF2B5EF4-FFF2-40B4-BE49-F238E27FC236}">
                <a16:creationId xmlns:a16="http://schemas.microsoft.com/office/drawing/2014/main" id="{94746DE0-7481-4778-B81C-0FC1B27C670A}"/>
              </a:ext>
            </a:extLst>
          </p:cNvPr>
          <p:cNvSpPr/>
          <p:nvPr/>
        </p:nvSpPr>
        <p:spPr>
          <a:xfrm>
            <a:off x="2110477" y="4651760"/>
            <a:ext cx="659219" cy="37214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STAT</a:t>
            </a:r>
          </a:p>
        </p:txBody>
      </p:sp>
      <p:sp>
        <p:nvSpPr>
          <p:cNvPr id="44" name="Tekstvak 43">
            <a:extLst>
              <a:ext uri="{FF2B5EF4-FFF2-40B4-BE49-F238E27FC236}">
                <a16:creationId xmlns:a16="http://schemas.microsoft.com/office/drawing/2014/main" id="{BA533CC7-7837-4896-A36E-B5783348E1C5}"/>
              </a:ext>
            </a:extLst>
          </p:cNvPr>
          <p:cNvSpPr txBox="1"/>
          <p:nvPr/>
        </p:nvSpPr>
        <p:spPr>
          <a:xfrm>
            <a:off x="2056083" y="4313628"/>
            <a:ext cx="584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>
                <a:solidFill>
                  <a:srgbClr val="0099FF"/>
                </a:solidFill>
                <a:latin typeface="Helvetica" panose="020B0500000000000000" pitchFamily="34" charset="0"/>
              </a:rPr>
              <a:t>List</a:t>
            </a:r>
          </a:p>
        </p:txBody>
      </p:sp>
      <p:sp>
        <p:nvSpPr>
          <p:cNvPr id="45" name="Rechthoek: afgeronde hoeken 44">
            <a:extLst>
              <a:ext uri="{FF2B5EF4-FFF2-40B4-BE49-F238E27FC236}">
                <a16:creationId xmlns:a16="http://schemas.microsoft.com/office/drawing/2014/main" id="{FDAC2467-7C0C-4023-9EFC-DDADD850FB54}"/>
              </a:ext>
            </a:extLst>
          </p:cNvPr>
          <p:cNvSpPr/>
          <p:nvPr/>
        </p:nvSpPr>
        <p:spPr>
          <a:xfrm>
            <a:off x="3547731" y="4664147"/>
            <a:ext cx="659219" cy="37214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46" name="Rechthoek: afgeronde hoeken 45">
            <a:extLst>
              <a:ext uri="{FF2B5EF4-FFF2-40B4-BE49-F238E27FC236}">
                <a16:creationId xmlns:a16="http://schemas.microsoft.com/office/drawing/2014/main" id="{966FBABC-B5F2-4C4A-B1E1-743A3DD39EB1}"/>
              </a:ext>
            </a:extLst>
          </p:cNvPr>
          <p:cNvSpPr/>
          <p:nvPr/>
        </p:nvSpPr>
        <p:spPr>
          <a:xfrm>
            <a:off x="2775336" y="5148568"/>
            <a:ext cx="668512" cy="37214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600" dirty="0"/>
              <a:t>Enter</a:t>
            </a:r>
          </a:p>
        </p:txBody>
      </p:sp>
      <p:sp>
        <p:nvSpPr>
          <p:cNvPr id="47" name="Rechthoek: afgeronde hoeken 46">
            <a:extLst>
              <a:ext uri="{FF2B5EF4-FFF2-40B4-BE49-F238E27FC236}">
                <a16:creationId xmlns:a16="http://schemas.microsoft.com/office/drawing/2014/main" id="{53AA4BA1-B841-4F03-8908-D56D706DF4BE}"/>
              </a:ext>
            </a:extLst>
          </p:cNvPr>
          <p:cNvSpPr/>
          <p:nvPr/>
        </p:nvSpPr>
        <p:spPr>
          <a:xfrm>
            <a:off x="1152099" y="3440270"/>
            <a:ext cx="668512" cy="37214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600" dirty="0"/>
              <a:t>Enter</a:t>
            </a:r>
          </a:p>
        </p:txBody>
      </p:sp>
    </p:spTree>
    <p:extLst>
      <p:ext uri="{BB962C8B-B14F-4D97-AF65-F5344CB8AC3E}">
        <p14:creationId xmlns:p14="http://schemas.microsoft.com/office/powerpoint/2010/main" val="857100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1" grpId="0"/>
      <p:bldP spid="33" grpId="0"/>
      <p:bldP spid="34" grpId="0"/>
      <p:bldP spid="41" grpId="0" animBg="1"/>
      <p:bldP spid="43" grpId="0" animBg="1"/>
      <p:bldP spid="44" grpId="0"/>
      <p:bldP spid="45" grpId="0" animBg="1"/>
      <p:bldP spid="46" grpId="0" animBg="1"/>
      <p:bldP spid="4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AD55A8-E53F-4977-B208-871D2F590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Het invoeren van gegevens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A5DF02E-7630-4EF3-BA4F-C8E9E951100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1" y="1171852"/>
            <a:ext cx="8503920" cy="42027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dirty="0"/>
              <a:t>Casus: In een sportclub hebben de 24 spelers van een voetbalploeg de volgende leeftijd:</a:t>
            </a:r>
          </a:p>
          <a:p>
            <a:endParaRPr lang="nl-BE" dirty="0"/>
          </a:p>
          <a:p>
            <a:endParaRPr lang="nl-BE" dirty="0"/>
          </a:p>
          <a:p>
            <a:r>
              <a:rPr lang="nl-BE" dirty="0"/>
              <a:t>Ingeven van gegevens </a:t>
            </a:r>
          </a:p>
          <a:p>
            <a:pPr marL="0" indent="0">
              <a:buNone/>
            </a:pPr>
            <a:r>
              <a:rPr lang="nl-BE" dirty="0"/>
              <a:t> 		:</a:t>
            </a:r>
            <a:r>
              <a:rPr lang="nl-BE" dirty="0" err="1"/>
              <a:t>Edit</a:t>
            </a:r>
            <a:r>
              <a:rPr lang="nl-BE" dirty="0"/>
              <a:t>…</a:t>
            </a:r>
          </a:p>
          <a:p>
            <a:r>
              <a:rPr lang="nl-BE" dirty="0"/>
              <a:t>Ordenen van gegevens </a:t>
            </a:r>
          </a:p>
          <a:p>
            <a:pPr marL="0" indent="0">
              <a:buNone/>
            </a:pPr>
            <a:r>
              <a:rPr lang="nl-BE" dirty="0"/>
              <a:t> 		:</a:t>
            </a:r>
            <a:r>
              <a:rPr lang="nl-BE" dirty="0" err="1"/>
              <a:t>SortA</a:t>
            </a:r>
            <a:r>
              <a:rPr lang="nl-BE" dirty="0"/>
              <a:t>(  </a:t>
            </a:r>
          </a:p>
        </p:txBody>
      </p:sp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28C6E028-174E-4CF5-8F6B-4AC7B74B39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6289375"/>
              </p:ext>
            </p:extLst>
          </p:nvPr>
        </p:nvGraphicFramePr>
        <p:xfrm>
          <a:off x="789126" y="1971418"/>
          <a:ext cx="8127996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7333">
                  <a:extLst>
                    <a:ext uri="{9D8B030D-6E8A-4147-A177-3AD203B41FA5}">
                      <a16:colId xmlns:a16="http://schemas.microsoft.com/office/drawing/2014/main" val="2800812535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3879023755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1829297858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1991501158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882618969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259270023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1606795989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3625708819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3756841391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859958626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3232533232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39349292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BE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4470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7068021"/>
                  </a:ext>
                </a:extLst>
              </a:tr>
            </a:tbl>
          </a:graphicData>
        </a:graphic>
      </p:graphicFrame>
      <p:sp>
        <p:nvSpPr>
          <p:cNvPr id="9" name="Rechthoek: afgeronde hoeken 8">
            <a:extLst>
              <a:ext uri="{FF2B5EF4-FFF2-40B4-BE49-F238E27FC236}">
                <a16:creationId xmlns:a16="http://schemas.microsoft.com/office/drawing/2014/main" id="{FF95B6FD-8970-4965-B264-54019BC3D860}"/>
              </a:ext>
            </a:extLst>
          </p:cNvPr>
          <p:cNvSpPr/>
          <p:nvPr/>
        </p:nvSpPr>
        <p:spPr>
          <a:xfrm>
            <a:off x="829339" y="-606056"/>
            <a:ext cx="659219" cy="372140"/>
          </a:xfrm>
          <a:prstGeom prst="roundRect">
            <a:avLst/>
          </a:prstGeom>
          <a:solidFill>
            <a:srgbClr val="00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2ND</a:t>
            </a:r>
          </a:p>
        </p:txBody>
      </p:sp>
      <p:sp>
        <p:nvSpPr>
          <p:cNvPr id="10" name="Rechthoek: afgeronde hoeken 9">
            <a:extLst>
              <a:ext uri="{FF2B5EF4-FFF2-40B4-BE49-F238E27FC236}">
                <a16:creationId xmlns:a16="http://schemas.microsoft.com/office/drawing/2014/main" id="{D57E4912-BE8A-440D-B010-C8E87B1E6F7E}"/>
              </a:ext>
            </a:extLst>
          </p:cNvPr>
          <p:cNvSpPr/>
          <p:nvPr/>
        </p:nvSpPr>
        <p:spPr>
          <a:xfrm>
            <a:off x="1577162" y="-602512"/>
            <a:ext cx="659219" cy="37214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STAT</a:t>
            </a:r>
          </a:p>
        </p:txBody>
      </p:sp>
      <p:sp>
        <p:nvSpPr>
          <p:cNvPr id="11" name="Rechthoek: afgeronde hoeken 10">
            <a:extLst>
              <a:ext uri="{FF2B5EF4-FFF2-40B4-BE49-F238E27FC236}">
                <a16:creationId xmlns:a16="http://schemas.microsoft.com/office/drawing/2014/main" id="{DDA1ACDE-1873-44AA-9ED1-84BA56927537}"/>
              </a:ext>
            </a:extLst>
          </p:cNvPr>
          <p:cNvSpPr/>
          <p:nvPr/>
        </p:nvSpPr>
        <p:spPr>
          <a:xfrm>
            <a:off x="1899685" y="3547730"/>
            <a:ext cx="659219" cy="37214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2" name="Rechthoek: afgeronde hoeken 11">
            <a:extLst>
              <a:ext uri="{FF2B5EF4-FFF2-40B4-BE49-F238E27FC236}">
                <a16:creationId xmlns:a16="http://schemas.microsoft.com/office/drawing/2014/main" id="{3D3E99C7-0DA4-4741-AE92-7159DC571549}"/>
              </a:ext>
            </a:extLst>
          </p:cNvPr>
          <p:cNvSpPr/>
          <p:nvPr/>
        </p:nvSpPr>
        <p:spPr>
          <a:xfrm>
            <a:off x="3030280" y="-606057"/>
            <a:ext cx="659219" cy="37214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" name="Rechthoek: afgeronde hoeken 12">
            <a:extLst>
              <a:ext uri="{FF2B5EF4-FFF2-40B4-BE49-F238E27FC236}">
                <a16:creationId xmlns:a16="http://schemas.microsoft.com/office/drawing/2014/main" id="{B974CEE6-87F9-411C-AF6C-71094A160282}"/>
              </a:ext>
            </a:extLst>
          </p:cNvPr>
          <p:cNvSpPr/>
          <p:nvPr/>
        </p:nvSpPr>
        <p:spPr>
          <a:xfrm>
            <a:off x="3756838" y="-602513"/>
            <a:ext cx="659219" cy="37214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4" name="Rechthoek: afgeronde hoeken 13">
            <a:extLst>
              <a:ext uri="{FF2B5EF4-FFF2-40B4-BE49-F238E27FC236}">
                <a16:creationId xmlns:a16="http://schemas.microsoft.com/office/drawing/2014/main" id="{4FCC6633-8439-46D9-852E-8BB3BAF8AD71}"/>
              </a:ext>
            </a:extLst>
          </p:cNvPr>
          <p:cNvSpPr/>
          <p:nvPr/>
        </p:nvSpPr>
        <p:spPr>
          <a:xfrm>
            <a:off x="1134140" y="3547729"/>
            <a:ext cx="659219" cy="37214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STAT</a:t>
            </a:r>
          </a:p>
        </p:txBody>
      </p:sp>
      <p:sp>
        <p:nvSpPr>
          <p:cNvPr id="16" name="Rechthoek: afgeronde hoeken 15">
            <a:extLst>
              <a:ext uri="{FF2B5EF4-FFF2-40B4-BE49-F238E27FC236}">
                <a16:creationId xmlns:a16="http://schemas.microsoft.com/office/drawing/2014/main" id="{5E79C620-202E-4B3E-8F25-265CF53195FE}"/>
              </a:ext>
            </a:extLst>
          </p:cNvPr>
          <p:cNvSpPr/>
          <p:nvPr/>
        </p:nvSpPr>
        <p:spPr>
          <a:xfrm>
            <a:off x="1903229" y="4529470"/>
            <a:ext cx="659219" cy="37214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" name="Rechthoek: afgeronde hoeken 16">
            <a:extLst>
              <a:ext uri="{FF2B5EF4-FFF2-40B4-BE49-F238E27FC236}">
                <a16:creationId xmlns:a16="http://schemas.microsoft.com/office/drawing/2014/main" id="{91BC4BE9-6A8F-427C-9894-FF0C83DE7237}"/>
              </a:ext>
            </a:extLst>
          </p:cNvPr>
          <p:cNvSpPr/>
          <p:nvPr/>
        </p:nvSpPr>
        <p:spPr>
          <a:xfrm>
            <a:off x="1137684" y="4529469"/>
            <a:ext cx="659219" cy="37214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STAT</a:t>
            </a:r>
          </a:p>
        </p:txBody>
      </p:sp>
      <p:sp>
        <p:nvSpPr>
          <p:cNvPr id="18" name="Rechthoek: afgeronde hoeken 17">
            <a:extLst>
              <a:ext uri="{FF2B5EF4-FFF2-40B4-BE49-F238E27FC236}">
                <a16:creationId xmlns:a16="http://schemas.microsoft.com/office/drawing/2014/main" id="{E63F3923-1359-40EB-B86B-0C7F65FDD436}"/>
              </a:ext>
            </a:extLst>
          </p:cNvPr>
          <p:cNvSpPr/>
          <p:nvPr/>
        </p:nvSpPr>
        <p:spPr>
          <a:xfrm>
            <a:off x="3607981" y="4522381"/>
            <a:ext cx="659219" cy="372140"/>
          </a:xfrm>
          <a:prstGeom prst="roundRect">
            <a:avLst/>
          </a:prstGeom>
          <a:solidFill>
            <a:srgbClr val="00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2ND</a:t>
            </a:r>
          </a:p>
        </p:txBody>
      </p:sp>
      <p:sp>
        <p:nvSpPr>
          <p:cNvPr id="19" name="Rechthoek: afgeronde hoeken 18">
            <a:extLst>
              <a:ext uri="{FF2B5EF4-FFF2-40B4-BE49-F238E27FC236}">
                <a16:creationId xmlns:a16="http://schemas.microsoft.com/office/drawing/2014/main" id="{CEE7F4FC-78DC-4FDE-A89E-741B988C9C44}"/>
              </a:ext>
            </a:extLst>
          </p:cNvPr>
          <p:cNvSpPr/>
          <p:nvPr/>
        </p:nvSpPr>
        <p:spPr>
          <a:xfrm>
            <a:off x="4359350" y="4518837"/>
            <a:ext cx="659219" cy="37214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72AF2E35-0932-4B1B-A7C3-5BD0148412E8}"/>
              </a:ext>
            </a:extLst>
          </p:cNvPr>
          <p:cNvSpPr txBox="1"/>
          <p:nvPr/>
        </p:nvSpPr>
        <p:spPr>
          <a:xfrm>
            <a:off x="4401879" y="4210493"/>
            <a:ext cx="584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>
                <a:solidFill>
                  <a:srgbClr val="0099FF"/>
                </a:solidFill>
                <a:latin typeface="Helvetica" panose="020B0500000000000000" pitchFamily="34" charset="0"/>
              </a:rPr>
              <a:t>L1</a:t>
            </a:r>
          </a:p>
        </p:txBody>
      </p:sp>
      <p:sp>
        <p:nvSpPr>
          <p:cNvPr id="21" name="Rechthoek: afgeronde hoeken 20">
            <a:extLst>
              <a:ext uri="{FF2B5EF4-FFF2-40B4-BE49-F238E27FC236}">
                <a16:creationId xmlns:a16="http://schemas.microsoft.com/office/drawing/2014/main" id="{85AB60CA-4486-4ADE-9A76-D8E2E8C20603}"/>
              </a:ext>
            </a:extLst>
          </p:cNvPr>
          <p:cNvSpPr/>
          <p:nvPr/>
        </p:nvSpPr>
        <p:spPr>
          <a:xfrm>
            <a:off x="5131980" y="4515293"/>
            <a:ext cx="726560" cy="37214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Enter</a:t>
            </a:r>
          </a:p>
        </p:txBody>
      </p:sp>
      <p:sp>
        <p:nvSpPr>
          <p:cNvPr id="22" name="Rechthoek: afgeronde hoeken 21">
            <a:extLst>
              <a:ext uri="{FF2B5EF4-FFF2-40B4-BE49-F238E27FC236}">
                <a16:creationId xmlns:a16="http://schemas.microsoft.com/office/drawing/2014/main" id="{5C5724F5-D116-4EF3-9225-0155D3742CFA}"/>
              </a:ext>
            </a:extLst>
          </p:cNvPr>
          <p:cNvSpPr/>
          <p:nvPr/>
        </p:nvSpPr>
        <p:spPr>
          <a:xfrm>
            <a:off x="2276004" y="-608395"/>
            <a:ext cx="726560" cy="37214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Enter</a:t>
            </a:r>
          </a:p>
        </p:txBody>
      </p:sp>
      <p:sp>
        <p:nvSpPr>
          <p:cNvPr id="23" name="Rechthoek: afgeronde hoeken 22">
            <a:extLst>
              <a:ext uri="{FF2B5EF4-FFF2-40B4-BE49-F238E27FC236}">
                <a16:creationId xmlns:a16="http://schemas.microsoft.com/office/drawing/2014/main" id="{09D4C872-31AD-457D-86D0-E02B1948DA48}"/>
              </a:ext>
            </a:extLst>
          </p:cNvPr>
          <p:cNvSpPr/>
          <p:nvPr/>
        </p:nvSpPr>
        <p:spPr>
          <a:xfrm>
            <a:off x="4564343" y="-590958"/>
            <a:ext cx="726560" cy="37214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&gt;</a:t>
            </a:r>
          </a:p>
        </p:txBody>
      </p:sp>
      <p:sp>
        <p:nvSpPr>
          <p:cNvPr id="24" name="Rechthoek: afgeronde hoeken 23">
            <a:extLst>
              <a:ext uri="{FF2B5EF4-FFF2-40B4-BE49-F238E27FC236}">
                <a16:creationId xmlns:a16="http://schemas.microsoft.com/office/drawing/2014/main" id="{75E062F9-460A-46AE-A7F2-24D4FE7B954A}"/>
              </a:ext>
            </a:extLst>
          </p:cNvPr>
          <p:cNvSpPr/>
          <p:nvPr/>
        </p:nvSpPr>
        <p:spPr>
          <a:xfrm>
            <a:off x="5432882" y="-587272"/>
            <a:ext cx="739318" cy="37214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MODE</a:t>
            </a:r>
          </a:p>
        </p:txBody>
      </p:sp>
    </p:spTree>
    <p:extLst>
      <p:ext uri="{BB962C8B-B14F-4D97-AF65-F5344CB8AC3E}">
        <p14:creationId xmlns:p14="http://schemas.microsoft.com/office/powerpoint/2010/main" val="4154015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/>
      <p:bldP spid="2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AD55A8-E53F-4977-B208-871D2F590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594" y="237391"/>
            <a:ext cx="10713212" cy="1151965"/>
          </a:xfrm>
        </p:spPr>
        <p:txBody>
          <a:bodyPr/>
          <a:lstStyle/>
          <a:p>
            <a:r>
              <a:rPr lang="nl-BE" dirty="0"/>
              <a:t>Frequentietabel aanvullen en cumulatieve absolute frequentiepolygoon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A5DF02E-7630-4EF3-BA4F-C8E9E951100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1" y="1171852"/>
            <a:ext cx="8302752" cy="51864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dirty="0"/>
              <a:t>Casus: In een sportclub hebben de 24 spelers van een voetbalploeg de volgende leeftijd:</a:t>
            </a:r>
          </a:p>
          <a:p>
            <a:r>
              <a:rPr lang="nl-BE" dirty="0"/>
              <a:t>Aanvullen tabel </a:t>
            </a:r>
          </a:p>
          <a:p>
            <a:pPr marL="0" indent="0">
              <a:buNone/>
            </a:pPr>
            <a:r>
              <a:rPr lang="nl-BE" b="1" u="sng" dirty="0"/>
              <a:t>Relatieve frequenties </a:t>
            </a:r>
            <a:br>
              <a:rPr lang="nl-BE" dirty="0"/>
            </a:br>
            <a:r>
              <a:rPr lang="nl-BE" dirty="0">
                <a:highlight>
                  <a:srgbClr val="00FF00"/>
                </a:highlight>
              </a:rPr>
              <a:t>L6</a:t>
            </a:r>
            <a:r>
              <a:rPr lang="nl-BE" dirty="0"/>
              <a:t> 	    L6 = L3*100/24</a:t>
            </a:r>
          </a:p>
          <a:p>
            <a:pPr marL="0" indent="0">
              <a:buNone/>
            </a:pPr>
            <a:r>
              <a:rPr lang="nl-BE" b="1" u="sng"/>
              <a:t>Cumulatieve relatieve </a:t>
            </a:r>
            <a:r>
              <a:rPr lang="nl-BE" b="1" u="sng" dirty="0"/>
              <a:t>frequentie</a:t>
            </a:r>
            <a:br>
              <a:rPr lang="nl-BE" dirty="0"/>
            </a:br>
            <a:br>
              <a:rPr lang="nl-BE" dirty="0"/>
            </a:br>
            <a:r>
              <a:rPr lang="nl-BE" dirty="0">
                <a:highlight>
                  <a:srgbClr val="00FF00"/>
                </a:highlight>
              </a:rPr>
              <a:t>L7 </a:t>
            </a:r>
            <a:r>
              <a:rPr lang="nl-BE" dirty="0"/>
              <a:t>=		    </a:t>
            </a:r>
            <a:r>
              <a:rPr lang="nl-BE" dirty="0">
                <a:highlight>
                  <a:srgbClr val="00FF00"/>
                </a:highlight>
              </a:rPr>
              <a:t>OPS </a:t>
            </a:r>
          </a:p>
          <a:p>
            <a:pPr marL="0" indent="0">
              <a:buNone/>
            </a:pPr>
            <a:r>
              <a:rPr lang="nl-BE" dirty="0"/>
              <a:t>L7=</a:t>
            </a:r>
            <a:r>
              <a:rPr lang="nl-BE" dirty="0" err="1"/>
              <a:t>cumSum</a:t>
            </a:r>
            <a:r>
              <a:rPr lang="nl-BE" dirty="0"/>
              <a:t>(L6)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  <a:p>
            <a:endParaRPr lang="nl-BE" sz="1900" b="1" dirty="0"/>
          </a:p>
          <a:p>
            <a:endParaRPr lang="nl-BE" dirty="0"/>
          </a:p>
        </p:txBody>
      </p:sp>
      <p:sp>
        <p:nvSpPr>
          <p:cNvPr id="9" name="Rechthoek: afgeronde hoeken 8">
            <a:extLst>
              <a:ext uri="{FF2B5EF4-FFF2-40B4-BE49-F238E27FC236}">
                <a16:creationId xmlns:a16="http://schemas.microsoft.com/office/drawing/2014/main" id="{FF95B6FD-8970-4965-B264-54019BC3D860}"/>
              </a:ext>
            </a:extLst>
          </p:cNvPr>
          <p:cNvSpPr/>
          <p:nvPr/>
        </p:nvSpPr>
        <p:spPr>
          <a:xfrm>
            <a:off x="829339" y="-606056"/>
            <a:ext cx="659219" cy="372140"/>
          </a:xfrm>
          <a:prstGeom prst="roundRect">
            <a:avLst/>
          </a:prstGeom>
          <a:solidFill>
            <a:srgbClr val="00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2ND</a:t>
            </a:r>
          </a:p>
        </p:txBody>
      </p:sp>
      <p:sp>
        <p:nvSpPr>
          <p:cNvPr id="10" name="Rechthoek: afgeronde hoeken 9">
            <a:extLst>
              <a:ext uri="{FF2B5EF4-FFF2-40B4-BE49-F238E27FC236}">
                <a16:creationId xmlns:a16="http://schemas.microsoft.com/office/drawing/2014/main" id="{D57E4912-BE8A-440D-B010-C8E87B1E6F7E}"/>
              </a:ext>
            </a:extLst>
          </p:cNvPr>
          <p:cNvSpPr/>
          <p:nvPr/>
        </p:nvSpPr>
        <p:spPr>
          <a:xfrm>
            <a:off x="1532774" y="-593634"/>
            <a:ext cx="659219" cy="37214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STAT</a:t>
            </a:r>
          </a:p>
        </p:txBody>
      </p:sp>
      <p:sp>
        <p:nvSpPr>
          <p:cNvPr id="12" name="Rechthoek: afgeronde hoeken 11">
            <a:extLst>
              <a:ext uri="{FF2B5EF4-FFF2-40B4-BE49-F238E27FC236}">
                <a16:creationId xmlns:a16="http://schemas.microsoft.com/office/drawing/2014/main" id="{3D3E99C7-0DA4-4741-AE92-7159DC571549}"/>
              </a:ext>
            </a:extLst>
          </p:cNvPr>
          <p:cNvSpPr/>
          <p:nvPr/>
        </p:nvSpPr>
        <p:spPr>
          <a:xfrm>
            <a:off x="3030280" y="-606057"/>
            <a:ext cx="659219" cy="37214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" name="Rechthoek: afgeronde hoeken 12">
            <a:extLst>
              <a:ext uri="{FF2B5EF4-FFF2-40B4-BE49-F238E27FC236}">
                <a16:creationId xmlns:a16="http://schemas.microsoft.com/office/drawing/2014/main" id="{B974CEE6-87F9-411C-AF6C-71094A160282}"/>
              </a:ext>
            </a:extLst>
          </p:cNvPr>
          <p:cNvSpPr/>
          <p:nvPr/>
        </p:nvSpPr>
        <p:spPr>
          <a:xfrm>
            <a:off x="3756838" y="-602513"/>
            <a:ext cx="659219" cy="37214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CC6B9C24-4C2C-4F47-A3AD-F919F8E3A398}"/>
              </a:ext>
            </a:extLst>
          </p:cNvPr>
          <p:cNvSpPr/>
          <p:nvPr/>
        </p:nvSpPr>
        <p:spPr>
          <a:xfrm>
            <a:off x="718962" y="2764572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nl-BE" sz="2000" dirty="0">
              <a:latin typeface="Helvetica" panose="020B0500000000000000" pitchFamily="34" charset="0"/>
            </a:endParaRPr>
          </a:p>
          <a:p>
            <a:endParaRPr lang="nl-BE" sz="2000" dirty="0">
              <a:latin typeface="Helvetica" panose="020B0500000000000000" pitchFamily="34" charset="0"/>
            </a:endParaRPr>
          </a:p>
          <a:p>
            <a:endParaRPr lang="nl-BE" sz="2000" dirty="0">
              <a:latin typeface="Helvetica" panose="020B0500000000000000" pitchFamily="34" charset="0"/>
            </a:endParaRPr>
          </a:p>
          <a:p>
            <a:endParaRPr lang="nl-BE" sz="2000" dirty="0">
              <a:latin typeface="Helvetica" panose="020B0500000000000000" pitchFamily="34" charset="0"/>
            </a:endParaRPr>
          </a:p>
          <a:p>
            <a:endParaRPr lang="nl-BE" sz="2000" dirty="0">
              <a:latin typeface="Helvetica" panose="020B0500000000000000" pitchFamily="34" charset="0"/>
            </a:endParaRPr>
          </a:p>
        </p:txBody>
      </p:sp>
      <p:sp>
        <p:nvSpPr>
          <p:cNvPr id="16" name="Rechthoek: afgeronde hoeken 15">
            <a:extLst>
              <a:ext uri="{FF2B5EF4-FFF2-40B4-BE49-F238E27FC236}">
                <a16:creationId xmlns:a16="http://schemas.microsoft.com/office/drawing/2014/main" id="{E7059611-0AB4-4C72-869F-FB25B9A6C7ED}"/>
              </a:ext>
            </a:extLst>
          </p:cNvPr>
          <p:cNvSpPr/>
          <p:nvPr/>
        </p:nvSpPr>
        <p:spPr>
          <a:xfrm>
            <a:off x="2307721" y="-602158"/>
            <a:ext cx="659219" cy="37214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93DA1F8E-5FAA-446A-80AD-7C6095A47BC0}"/>
              </a:ext>
            </a:extLst>
          </p:cNvPr>
          <p:cNvSpPr txBox="1"/>
          <p:nvPr/>
        </p:nvSpPr>
        <p:spPr>
          <a:xfrm>
            <a:off x="2350250" y="-910502"/>
            <a:ext cx="584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>
                <a:solidFill>
                  <a:srgbClr val="0099FF"/>
                </a:solidFill>
                <a:latin typeface="Helvetica" panose="020B0500000000000000" pitchFamily="34" charset="0"/>
              </a:rPr>
              <a:t>L1</a:t>
            </a:r>
          </a:p>
        </p:txBody>
      </p:sp>
      <p:sp>
        <p:nvSpPr>
          <p:cNvPr id="18" name="Rechthoek: afgeronde hoeken 17">
            <a:extLst>
              <a:ext uri="{FF2B5EF4-FFF2-40B4-BE49-F238E27FC236}">
                <a16:creationId xmlns:a16="http://schemas.microsoft.com/office/drawing/2014/main" id="{4C468AAC-E416-4C43-A5FC-0555C4570B70}"/>
              </a:ext>
            </a:extLst>
          </p:cNvPr>
          <p:cNvSpPr/>
          <p:nvPr/>
        </p:nvSpPr>
        <p:spPr>
          <a:xfrm>
            <a:off x="6078517" y="-596558"/>
            <a:ext cx="668512" cy="37214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600" dirty="0"/>
              <a:t>Enter</a:t>
            </a:r>
          </a:p>
        </p:txBody>
      </p:sp>
      <p:sp>
        <p:nvSpPr>
          <p:cNvPr id="19" name="Rechthoek: afgeronde hoeken 18">
            <a:extLst>
              <a:ext uri="{FF2B5EF4-FFF2-40B4-BE49-F238E27FC236}">
                <a16:creationId xmlns:a16="http://schemas.microsoft.com/office/drawing/2014/main" id="{514EC711-C9A1-48BD-A405-1E4F8670B31C}"/>
              </a:ext>
            </a:extLst>
          </p:cNvPr>
          <p:cNvSpPr/>
          <p:nvPr/>
        </p:nvSpPr>
        <p:spPr>
          <a:xfrm rot="10800000">
            <a:off x="4512527" y="-606553"/>
            <a:ext cx="726560" cy="37214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^</a:t>
            </a:r>
          </a:p>
        </p:txBody>
      </p:sp>
      <p:sp>
        <p:nvSpPr>
          <p:cNvPr id="20" name="Rechthoek: afgeronde hoeken 19">
            <a:extLst>
              <a:ext uri="{FF2B5EF4-FFF2-40B4-BE49-F238E27FC236}">
                <a16:creationId xmlns:a16="http://schemas.microsoft.com/office/drawing/2014/main" id="{E180980F-CABD-4158-A780-0CC0541CA26C}"/>
              </a:ext>
            </a:extLst>
          </p:cNvPr>
          <p:cNvSpPr/>
          <p:nvPr/>
        </p:nvSpPr>
        <p:spPr>
          <a:xfrm>
            <a:off x="5303734" y="-597913"/>
            <a:ext cx="726560" cy="37214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&gt;</a:t>
            </a:r>
          </a:p>
        </p:txBody>
      </p:sp>
      <p:sp>
        <p:nvSpPr>
          <p:cNvPr id="21" name="Rechthoek: afgeronde hoeken 20">
            <a:extLst>
              <a:ext uri="{FF2B5EF4-FFF2-40B4-BE49-F238E27FC236}">
                <a16:creationId xmlns:a16="http://schemas.microsoft.com/office/drawing/2014/main" id="{E9586DCC-7A2A-4E9E-AAA4-9BF1BA6056B0}"/>
              </a:ext>
            </a:extLst>
          </p:cNvPr>
          <p:cNvSpPr/>
          <p:nvPr/>
        </p:nvSpPr>
        <p:spPr>
          <a:xfrm>
            <a:off x="97654" y="-595700"/>
            <a:ext cx="665825" cy="372140"/>
          </a:xfrm>
          <a:prstGeom prst="roundRect">
            <a:avLst/>
          </a:prstGeom>
          <a:solidFill>
            <a:srgbClr val="66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400" dirty="0"/>
              <a:t>ALPHA</a:t>
            </a:r>
          </a:p>
        </p:txBody>
      </p:sp>
      <p:sp>
        <p:nvSpPr>
          <p:cNvPr id="35" name="Rechthoek: afgeronde hoeken 34">
            <a:extLst>
              <a:ext uri="{FF2B5EF4-FFF2-40B4-BE49-F238E27FC236}">
                <a16:creationId xmlns:a16="http://schemas.microsoft.com/office/drawing/2014/main" id="{F6727CB1-8CEC-4F4A-982F-943EE433A13F}"/>
              </a:ext>
            </a:extLst>
          </p:cNvPr>
          <p:cNvSpPr/>
          <p:nvPr/>
        </p:nvSpPr>
        <p:spPr>
          <a:xfrm>
            <a:off x="6851149" y="-600103"/>
            <a:ext cx="935427" cy="37214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600" dirty="0" err="1"/>
              <a:t>Window</a:t>
            </a:r>
            <a:endParaRPr lang="nl-BE" sz="1600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A07C31EE-C4A6-4DF9-9206-C9924D06F3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1404" y="-2098822"/>
            <a:ext cx="2724150" cy="1847850"/>
          </a:xfrm>
          <a:prstGeom prst="rect">
            <a:avLst/>
          </a:prstGeom>
        </p:spPr>
      </p:pic>
      <p:graphicFrame>
        <p:nvGraphicFramePr>
          <p:cNvPr id="25" name="Tabel 24">
            <a:extLst>
              <a:ext uri="{FF2B5EF4-FFF2-40B4-BE49-F238E27FC236}">
                <a16:creationId xmlns:a16="http://schemas.microsoft.com/office/drawing/2014/main" id="{A3D997B2-48D1-439C-AC5E-2004290521D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103627" y="2239715"/>
          <a:ext cx="2752181" cy="32486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24975">
                  <a:extLst>
                    <a:ext uri="{9D8B030D-6E8A-4147-A177-3AD203B41FA5}">
                      <a16:colId xmlns:a16="http://schemas.microsoft.com/office/drawing/2014/main" val="3466258998"/>
                    </a:ext>
                  </a:extLst>
                </a:gridCol>
                <a:gridCol w="924975">
                  <a:extLst>
                    <a:ext uri="{9D8B030D-6E8A-4147-A177-3AD203B41FA5}">
                      <a16:colId xmlns:a16="http://schemas.microsoft.com/office/drawing/2014/main" val="3640186176"/>
                    </a:ext>
                  </a:extLst>
                </a:gridCol>
                <a:gridCol w="902231">
                  <a:extLst>
                    <a:ext uri="{9D8B030D-6E8A-4147-A177-3AD203B41FA5}">
                      <a16:colId xmlns:a16="http://schemas.microsoft.com/office/drawing/2014/main" val="3168634269"/>
                    </a:ext>
                  </a:extLst>
                </a:gridCol>
              </a:tblGrid>
              <a:tr h="6204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dirty="0"/>
                        <a:t>Klasse</a:t>
                      </a:r>
                    </a:p>
                    <a:p>
                      <a:pPr algn="ctr"/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dirty="0"/>
                        <a:t>Klassen-</a:t>
                      </a:r>
                    </a:p>
                    <a:p>
                      <a:pPr algn="ctr"/>
                      <a:r>
                        <a:rPr lang="nl-BE" sz="1600" dirty="0"/>
                        <a:t>middens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AF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8534933"/>
                  </a:ext>
                </a:extLst>
              </a:tr>
              <a:tr h="354528">
                <a:tc>
                  <a:txBody>
                    <a:bodyPr/>
                    <a:lstStyle/>
                    <a:p>
                      <a:pPr algn="ctr"/>
                      <a:r>
                        <a:rPr lang="nl-BE" dirty="0">
                          <a:solidFill>
                            <a:schemeClr val="tx1"/>
                          </a:solidFill>
                        </a:rPr>
                        <a:t>[10,15[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>
                          <a:solidFill>
                            <a:schemeClr val="tx1"/>
                          </a:solidFill>
                        </a:rPr>
                        <a:t>12,5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0258246"/>
                  </a:ext>
                </a:extLst>
              </a:tr>
              <a:tr h="354528"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[15,20[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17,5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3191443"/>
                  </a:ext>
                </a:extLst>
              </a:tr>
              <a:tr h="35452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dirty="0"/>
                        <a:t>[20,25[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dirty="0"/>
                        <a:t>22,5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9375052"/>
                  </a:ext>
                </a:extLst>
              </a:tr>
              <a:tr h="35452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dirty="0"/>
                        <a:t>[25,30[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dirty="0"/>
                        <a:t>27,5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0011567"/>
                  </a:ext>
                </a:extLst>
              </a:tr>
              <a:tr h="35452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dirty="0"/>
                        <a:t>[30,35[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dirty="0"/>
                        <a:t>32,5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1544356"/>
                  </a:ext>
                </a:extLst>
              </a:tr>
              <a:tr h="35452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dirty="0"/>
                        <a:t>[35,40[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dirty="0"/>
                        <a:t>37,5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2833531"/>
                  </a:ext>
                </a:extLst>
              </a:tr>
              <a:tr h="414028">
                <a:tc>
                  <a:txBody>
                    <a:bodyPr/>
                    <a:lstStyle/>
                    <a:p>
                      <a:pPr algn="ctr"/>
                      <a:r>
                        <a:rPr lang="nl-BE" dirty="0">
                          <a:solidFill>
                            <a:schemeClr val="tx1"/>
                          </a:solidFill>
                        </a:rPr>
                        <a:t>[40,45[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>
                          <a:solidFill>
                            <a:schemeClr val="tx1"/>
                          </a:solidFill>
                        </a:rPr>
                        <a:t>42,5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000717"/>
                  </a:ext>
                </a:extLst>
              </a:tr>
            </a:tbl>
          </a:graphicData>
        </a:graphic>
      </p:graphicFrame>
      <p:sp>
        <p:nvSpPr>
          <p:cNvPr id="26" name="Tekstvak 25">
            <a:extLst>
              <a:ext uri="{FF2B5EF4-FFF2-40B4-BE49-F238E27FC236}">
                <a16:creationId xmlns:a16="http://schemas.microsoft.com/office/drawing/2014/main" id="{4DFA341E-F41F-4EAE-AC77-0CBE3808B64D}"/>
              </a:ext>
            </a:extLst>
          </p:cNvPr>
          <p:cNvSpPr txBox="1"/>
          <p:nvPr/>
        </p:nvSpPr>
        <p:spPr>
          <a:xfrm>
            <a:off x="6158631" y="1837412"/>
            <a:ext cx="584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>
                <a:solidFill>
                  <a:srgbClr val="0099FF"/>
                </a:solidFill>
                <a:latin typeface="Helvetica" panose="020B0500000000000000" pitchFamily="34" charset="0"/>
              </a:rPr>
              <a:t>L2</a:t>
            </a:r>
          </a:p>
        </p:txBody>
      </p:sp>
      <p:sp>
        <p:nvSpPr>
          <p:cNvPr id="31" name="Tekstvak 30">
            <a:extLst>
              <a:ext uri="{FF2B5EF4-FFF2-40B4-BE49-F238E27FC236}">
                <a16:creationId xmlns:a16="http://schemas.microsoft.com/office/drawing/2014/main" id="{1E5F88AF-CEF4-4C87-9E4E-3B712479BF4B}"/>
              </a:ext>
            </a:extLst>
          </p:cNvPr>
          <p:cNvSpPr txBox="1"/>
          <p:nvPr/>
        </p:nvSpPr>
        <p:spPr>
          <a:xfrm>
            <a:off x="7084627" y="1833007"/>
            <a:ext cx="584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>
                <a:solidFill>
                  <a:srgbClr val="0099FF"/>
                </a:solidFill>
                <a:latin typeface="Helvetica" panose="020B0500000000000000" pitchFamily="34" charset="0"/>
              </a:rPr>
              <a:t>L3</a:t>
            </a:r>
          </a:p>
        </p:txBody>
      </p:sp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D96C0796-7DE0-4213-823E-34BF6E84F4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5824771"/>
              </p:ext>
            </p:extLst>
          </p:nvPr>
        </p:nvGraphicFramePr>
        <p:xfrm>
          <a:off x="7862776" y="2245721"/>
          <a:ext cx="902231" cy="32336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02231">
                  <a:extLst>
                    <a:ext uri="{9D8B030D-6E8A-4147-A177-3AD203B41FA5}">
                      <a16:colId xmlns:a16="http://schemas.microsoft.com/office/drawing/2014/main" val="3839572971"/>
                    </a:ext>
                  </a:extLst>
                </a:gridCol>
              </a:tblGrid>
              <a:tr h="625068">
                <a:tc>
                  <a:txBody>
                    <a:bodyPr/>
                    <a:lstStyle/>
                    <a:p>
                      <a:pPr algn="ctr"/>
                      <a:r>
                        <a:rPr lang="nl-BE" sz="1400" dirty="0"/>
                        <a:t>Boven-</a:t>
                      </a:r>
                    </a:p>
                    <a:p>
                      <a:pPr algn="ctr"/>
                      <a:r>
                        <a:rPr lang="nl-BE" sz="1400" dirty="0"/>
                        <a:t>Grenzen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6135627"/>
                  </a:ext>
                </a:extLst>
              </a:tr>
              <a:tr h="354528">
                <a:tc>
                  <a:txBody>
                    <a:bodyPr/>
                    <a:lstStyle/>
                    <a:p>
                      <a:pPr algn="ctr"/>
                      <a:r>
                        <a:rPr lang="nl-BE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2404446"/>
                  </a:ext>
                </a:extLst>
              </a:tr>
              <a:tr h="354528"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8906064"/>
                  </a:ext>
                </a:extLst>
              </a:tr>
              <a:tr h="354528"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3284914"/>
                  </a:ext>
                </a:extLst>
              </a:tr>
              <a:tr h="354528"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5443586"/>
                  </a:ext>
                </a:extLst>
              </a:tr>
              <a:tr h="354528"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059029"/>
                  </a:ext>
                </a:extLst>
              </a:tr>
              <a:tr h="354528"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9026763"/>
                  </a:ext>
                </a:extLst>
              </a:tr>
              <a:tr h="41402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dirty="0">
                          <a:solidFill>
                            <a:schemeClr val="tx1"/>
                          </a:solidFill>
                        </a:rPr>
                        <a:t>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035545"/>
                  </a:ext>
                </a:extLst>
              </a:tr>
            </a:tbl>
          </a:graphicData>
        </a:graphic>
      </p:graphicFrame>
      <p:graphicFrame>
        <p:nvGraphicFramePr>
          <p:cNvPr id="32" name="Tabel 31">
            <a:extLst>
              <a:ext uri="{FF2B5EF4-FFF2-40B4-BE49-F238E27FC236}">
                <a16:creationId xmlns:a16="http://schemas.microsoft.com/office/drawing/2014/main" id="{F02CF6F4-3125-4FD0-8A2B-BE3096FA7D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7295361"/>
              </p:ext>
            </p:extLst>
          </p:nvPr>
        </p:nvGraphicFramePr>
        <p:xfrm>
          <a:off x="8770087" y="2249265"/>
          <a:ext cx="902231" cy="32290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02231">
                  <a:extLst>
                    <a:ext uri="{9D8B030D-6E8A-4147-A177-3AD203B41FA5}">
                      <a16:colId xmlns:a16="http://schemas.microsoft.com/office/drawing/2014/main" val="3839572971"/>
                    </a:ext>
                  </a:extLst>
                </a:gridCol>
              </a:tblGrid>
              <a:tr h="620425">
                <a:tc>
                  <a:txBody>
                    <a:bodyPr/>
                    <a:lstStyle/>
                    <a:p>
                      <a:pPr algn="ctr"/>
                      <a:r>
                        <a:rPr lang="nl-BE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Cum</a:t>
                      </a:r>
                      <a:r>
                        <a:rPr lang="nl-BE" sz="1600" dirty="0"/>
                        <a:t>. AF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6135627"/>
                  </a:ext>
                </a:extLst>
              </a:tr>
              <a:tr h="354528">
                <a:tc>
                  <a:txBody>
                    <a:bodyPr/>
                    <a:lstStyle/>
                    <a:p>
                      <a:pPr algn="ctr"/>
                      <a:r>
                        <a:rPr lang="nl-BE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2404446"/>
                  </a:ext>
                </a:extLst>
              </a:tr>
              <a:tr h="354528"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8906064"/>
                  </a:ext>
                </a:extLst>
              </a:tr>
              <a:tr h="354528"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3284914"/>
                  </a:ext>
                </a:extLst>
              </a:tr>
              <a:tr h="354528"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5443586"/>
                  </a:ext>
                </a:extLst>
              </a:tr>
              <a:tr h="354528"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059029"/>
                  </a:ext>
                </a:extLst>
              </a:tr>
              <a:tr h="354528"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9026763"/>
                  </a:ext>
                </a:extLst>
              </a:tr>
              <a:tr h="41402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dirty="0">
                          <a:solidFill>
                            <a:schemeClr val="tx1"/>
                          </a:solidFill>
                        </a:rPr>
                        <a:t>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035545"/>
                  </a:ext>
                </a:extLst>
              </a:tr>
            </a:tbl>
          </a:graphicData>
        </a:graphic>
      </p:graphicFrame>
      <p:graphicFrame>
        <p:nvGraphicFramePr>
          <p:cNvPr id="7" name="Tabel 6">
            <a:extLst>
              <a:ext uri="{FF2B5EF4-FFF2-40B4-BE49-F238E27FC236}">
                <a16:creationId xmlns:a16="http://schemas.microsoft.com/office/drawing/2014/main" id="{28EBB184-5E0D-4F87-95DA-1C9CB9B8EB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7789909"/>
              </p:ext>
            </p:extLst>
          </p:nvPr>
        </p:nvGraphicFramePr>
        <p:xfrm>
          <a:off x="9670309" y="2245720"/>
          <a:ext cx="902231" cy="32290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02231">
                  <a:extLst>
                    <a:ext uri="{9D8B030D-6E8A-4147-A177-3AD203B41FA5}">
                      <a16:colId xmlns:a16="http://schemas.microsoft.com/office/drawing/2014/main" val="529846526"/>
                    </a:ext>
                  </a:extLst>
                </a:gridCol>
              </a:tblGrid>
              <a:tr h="620425">
                <a:tc>
                  <a:txBody>
                    <a:bodyPr/>
                    <a:lstStyle/>
                    <a:p>
                      <a:pPr algn="ctr"/>
                      <a:r>
                        <a:rPr lang="nl-BE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7786499"/>
                  </a:ext>
                </a:extLst>
              </a:tr>
              <a:tr h="354528">
                <a:tc>
                  <a:txBody>
                    <a:bodyPr/>
                    <a:lstStyle/>
                    <a:p>
                      <a:pPr algn="ctr"/>
                      <a:r>
                        <a:rPr lang="nl-BE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486712"/>
                  </a:ext>
                </a:extLst>
              </a:tr>
              <a:tr h="354528"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12,5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6245449"/>
                  </a:ext>
                </a:extLst>
              </a:tr>
              <a:tr h="354528"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37,33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8253934"/>
                  </a:ext>
                </a:extLst>
              </a:tr>
              <a:tr h="354528"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37,33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9277415"/>
                  </a:ext>
                </a:extLst>
              </a:tr>
              <a:tr h="354528"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12,5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9898065"/>
                  </a:ext>
                </a:extLst>
              </a:tr>
              <a:tr h="354528"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4,16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0693020"/>
                  </a:ext>
                </a:extLst>
              </a:tr>
              <a:tr h="41402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7321561"/>
                  </a:ext>
                </a:extLst>
              </a:tr>
            </a:tbl>
          </a:graphicData>
        </a:graphic>
      </p:graphicFrame>
      <p:sp>
        <p:nvSpPr>
          <p:cNvPr id="33" name="Tekstvak 32">
            <a:extLst>
              <a:ext uri="{FF2B5EF4-FFF2-40B4-BE49-F238E27FC236}">
                <a16:creationId xmlns:a16="http://schemas.microsoft.com/office/drawing/2014/main" id="{9ABEB3FF-481D-4BF3-A1B0-1D4B2D8F8B99}"/>
              </a:ext>
            </a:extLst>
          </p:cNvPr>
          <p:cNvSpPr txBox="1"/>
          <p:nvPr/>
        </p:nvSpPr>
        <p:spPr>
          <a:xfrm>
            <a:off x="7970674" y="1825919"/>
            <a:ext cx="584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>
                <a:solidFill>
                  <a:srgbClr val="0099FF"/>
                </a:solidFill>
                <a:latin typeface="Helvetica" panose="020B0500000000000000" pitchFamily="34" charset="0"/>
              </a:rPr>
              <a:t>L4</a:t>
            </a:r>
          </a:p>
        </p:txBody>
      </p:sp>
      <p:sp>
        <p:nvSpPr>
          <p:cNvPr id="34" name="Tekstvak 33">
            <a:extLst>
              <a:ext uri="{FF2B5EF4-FFF2-40B4-BE49-F238E27FC236}">
                <a16:creationId xmlns:a16="http://schemas.microsoft.com/office/drawing/2014/main" id="{80B58711-50B3-43B7-93FB-FF76C6EA741F}"/>
              </a:ext>
            </a:extLst>
          </p:cNvPr>
          <p:cNvSpPr txBox="1"/>
          <p:nvPr/>
        </p:nvSpPr>
        <p:spPr>
          <a:xfrm>
            <a:off x="8920516" y="1829463"/>
            <a:ext cx="584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>
                <a:solidFill>
                  <a:srgbClr val="0099FF"/>
                </a:solidFill>
                <a:latin typeface="Helvetica" panose="020B0500000000000000" pitchFamily="34" charset="0"/>
              </a:rPr>
              <a:t>L5</a:t>
            </a:r>
          </a:p>
        </p:txBody>
      </p:sp>
      <p:sp>
        <p:nvSpPr>
          <p:cNvPr id="36" name="Tekstvak 35">
            <a:extLst>
              <a:ext uri="{FF2B5EF4-FFF2-40B4-BE49-F238E27FC236}">
                <a16:creationId xmlns:a16="http://schemas.microsoft.com/office/drawing/2014/main" id="{3A190249-E75C-4A03-BB66-4BC3E6C8DA41}"/>
              </a:ext>
            </a:extLst>
          </p:cNvPr>
          <p:cNvSpPr txBox="1"/>
          <p:nvPr/>
        </p:nvSpPr>
        <p:spPr>
          <a:xfrm>
            <a:off x="9859726" y="1811742"/>
            <a:ext cx="584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>
                <a:solidFill>
                  <a:srgbClr val="0099FF"/>
                </a:solidFill>
                <a:latin typeface="Helvetica" panose="020B0500000000000000" pitchFamily="34" charset="0"/>
              </a:rPr>
              <a:t>L6</a:t>
            </a:r>
          </a:p>
        </p:txBody>
      </p:sp>
      <p:graphicFrame>
        <p:nvGraphicFramePr>
          <p:cNvPr id="37" name="Tabel 36">
            <a:extLst>
              <a:ext uri="{FF2B5EF4-FFF2-40B4-BE49-F238E27FC236}">
                <a16:creationId xmlns:a16="http://schemas.microsoft.com/office/drawing/2014/main" id="{0AE7D867-C96D-4909-AB0B-8BAB17B8D1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3096411"/>
              </p:ext>
            </p:extLst>
          </p:nvPr>
        </p:nvGraphicFramePr>
        <p:xfrm>
          <a:off x="10566988" y="2249264"/>
          <a:ext cx="902231" cy="32290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02231">
                  <a:extLst>
                    <a:ext uri="{9D8B030D-6E8A-4147-A177-3AD203B41FA5}">
                      <a16:colId xmlns:a16="http://schemas.microsoft.com/office/drawing/2014/main" val="529846526"/>
                    </a:ext>
                  </a:extLst>
                </a:gridCol>
              </a:tblGrid>
              <a:tr h="620425"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Cum. RF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7786499"/>
                  </a:ext>
                </a:extLst>
              </a:tr>
              <a:tr h="354528">
                <a:tc>
                  <a:txBody>
                    <a:bodyPr/>
                    <a:lstStyle/>
                    <a:p>
                      <a:pPr algn="ctr"/>
                      <a:r>
                        <a:rPr lang="nl-BE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486712"/>
                  </a:ext>
                </a:extLst>
              </a:tr>
              <a:tr h="354528"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12,5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6245449"/>
                  </a:ext>
                </a:extLst>
              </a:tr>
              <a:tr h="354528"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8253934"/>
                  </a:ext>
                </a:extLst>
              </a:tr>
              <a:tr h="354528"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83,33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9277415"/>
                  </a:ext>
                </a:extLst>
              </a:tr>
              <a:tr h="354528"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95,833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9898065"/>
                  </a:ext>
                </a:extLst>
              </a:tr>
              <a:tr h="354528"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0693020"/>
                  </a:ext>
                </a:extLst>
              </a:tr>
              <a:tr h="41402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dirty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7321561"/>
                  </a:ext>
                </a:extLst>
              </a:tr>
            </a:tbl>
          </a:graphicData>
        </a:graphic>
      </p:graphicFrame>
      <p:sp>
        <p:nvSpPr>
          <p:cNvPr id="38" name="Tekstvak 37">
            <a:extLst>
              <a:ext uri="{FF2B5EF4-FFF2-40B4-BE49-F238E27FC236}">
                <a16:creationId xmlns:a16="http://schemas.microsoft.com/office/drawing/2014/main" id="{3C5B242A-EC0C-4B2D-B4DF-DB48F2E91785}"/>
              </a:ext>
            </a:extLst>
          </p:cNvPr>
          <p:cNvSpPr txBox="1"/>
          <p:nvPr/>
        </p:nvSpPr>
        <p:spPr>
          <a:xfrm>
            <a:off x="10692609" y="1815286"/>
            <a:ext cx="584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>
                <a:solidFill>
                  <a:srgbClr val="0099FF"/>
                </a:solidFill>
                <a:latin typeface="Helvetica" panose="020B0500000000000000" pitchFamily="34" charset="0"/>
              </a:rPr>
              <a:t>L7</a:t>
            </a:r>
          </a:p>
        </p:txBody>
      </p:sp>
      <p:sp>
        <p:nvSpPr>
          <p:cNvPr id="41" name="Rechthoek: afgeronde hoeken 40">
            <a:extLst>
              <a:ext uri="{FF2B5EF4-FFF2-40B4-BE49-F238E27FC236}">
                <a16:creationId xmlns:a16="http://schemas.microsoft.com/office/drawing/2014/main" id="{FC12AEEE-63A1-4B47-934A-FBC83AB9C743}"/>
              </a:ext>
            </a:extLst>
          </p:cNvPr>
          <p:cNvSpPr/>
          <p:nvPr/>
        </p:nvSpPr>
        <p:spPr>
          <a:xfrm>
            <a:off x="1364510" y="4182139"/>
            <a:ext cx="659219" cy="372140"/>
          </a:xfrm>
          <a:prstGeom prst="roundRect">
            <a:avLst/>
          </a:prstGeom>
          <a:solidFill>
            <a:srgbClr val="00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2ND</a:t>
            </a:r>
          </a:p>
        </p:txBody>
      </p:sp>
      <p:sp>
        <p:nvSpPr>
          <p:cNvPr id="42" name="Rechthoek: afgeronde hoeken 41">
            <a:extLst>
              <a:ext uri="{FF2B5EF4-FFF2-40B4-BE49-F238E27FC236}">
                <a16:creationId xmlns:a16="http://schemas.microsoft.com/office/drawing/2014/main" id="{C3629169-D679-43A8-A359-DA736338C675}"/>
              </a:ext>
            </a:extLst>
          </p:cNvPr>
          <p:cNvSpPr/>
          <p:nvPr/>
        </p:nvSpPr>
        <p:spPr>
          <a:xfrm>
            <a:off x="981739" y="-453656"/>
            <a:ext cx="659219" cy="372140"/>
          </a:xfrm>
          <a:prstGeom prst="roundRect">
            <a:avLst/>
          </a:prstGeom>
          <a:solidFill>
            <a:srgbClr val="00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2ND</a:t>
            </a:r>
          </a:p>
        </p:txBody>
      </p:sp>
      <p:sp>
        <p:nvSpPr>
          <p:cNvPr id="43" name="Rechthoek: afgeronde hoeken 42">
            <a:extLst>
              <a:ext uri="{FF2B5EF4-FFF2-40B4-BE49-F238E27FC236}">
                <a16:creationId xmlns:a16="http://schemas.microsoft.com/office/drawing/2014/main" id="{94746DE0-7481-4778-B81C-0FC1B27C670A}"/>
              </a:ext>
            </a:extLst>
          </p:cNvPr>
          <p:cNvSpPr/>
          <p:nvPr/>
        </p:nvSpPr>
        <p:spPr>
          <a:xfrm>
            <a:off x="2121109" y="4162662"/>
            <a:ext cx="659219" cy="37214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STAT</a:t>
            </a:r>
          </a:p>
        </p:txBody>
      </p:sp>
      <p:sp>
        <p:nvSpPr>
          <p:cNvPr id="44" name="Tekstvak 43">
            <a:extLst>
              <a:ext uri="{FF2B5EF4-FFF2-40B4-BE49-F238E27FC236}">
                <a16:creationId xmlns:a16="http://schemas.microsoft.com/office/drawing/2014/main" id="{BA533CC7-7837-4896-A36E-B5783348E1C5}"/>
              </a:ext>
            </a:extLst>
          </p:cNvPr>
          <p:cNvSpPr txBox="1"/>
          <p:nvPr/>
        </p:nvSpPr>
        <p:spPr>
          <a:xfrm>
            <a:off x="2194306" y="3824530"/>
            <a:ext cx="584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>
                <a:solidFill>
                  <a:srgbClr val="0099FF"/>
                </a:solidFill>
                <a:latin typeface="Helvetica" panose="020B0500000000000000" pitchFamily="34" charset="0"/>
              </a:rPr>
              <a:t>List</a:t>
            </a:r>
          </a:p>
        </p:txBody>
      </p:sp>
      <p:sp>
        <p:nvSpPr>
          <p:cNvPr id="45" name="Rechthoek: afgeronde hoeken 44">
            <a:extLst>
              <a:ext uri="{FF2B5EF4-FFF2-40B4-BE49-F238E27FC236}">
                <a16:creationId xmlns:a16="http://schemas.microsoft.com/office/drawing/2014/main" id="{FDAC2467-7C0C-4023-9EFC-DDADD850FB54}"/>
              </a:ext>
            </a:extLst>
          </p:cNvPr>
          <p:cNvSpPr/>
          <p:nvPr/>
        </p:nvSpPr>
        <p:spPr>
          <a:xfrm>
            <a:off x="3558363" y="4175049"/>
            <a:ext cx="659219" cy="37214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46" name="Rechthoek: afgeronde hoeken 45">
            <a:extLst>
              <a:ext uri="{FF2B5EF4-FFF2-40B4-BE49-F238E27FC236}">
                <a16:creationId xmlns:a16="http://schemas.microsoft.com/office/drawing/2014/main" id="{966FBABC-B5F2-4C4A-B1E1-743A3DD39EB1}"/>
              </a:ext>
            </a:extLst>
          </p:cNvPr>
          <p:cNvSpPr/>
          <p:nvPr/>
        </p:nvSpPr>
        <p:spPr>
          <a:xfrm>
            <a:off x="2785968" y="4659470"/>
            <a:ext cx="668512" cy="37214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600" dirty="0"/>
              <a:t>Enter</a:t>
            </a:r>
          </a:p>
        </p:txBody>
      </p:sp>
      <p:sp>
        <p:nvSpPr>
          <p:cNvPr id="47" name="Rechthoek: afgeronde hoeken 46">
            <a:extLst>
              <a:ext uri="{FF2B5EF4-FFF2-40B4-BE49-F238E27FC236}">
                <a16:creationId xmlns:a16="http://schemas.microsoft.com/office/drawing/2014/main" id="{53AA4BA1-B841-4F03-8908-D56D706DF4BE}"/>
              </a:ext>
            </a:extLst>
          </p:cNvPr>
          <p:cNvSpPr/>
          <p:nvPr/>
        </p:nvSpPr>
        <p:spPr>
          <a:xfrm>
            <a:off x="1162732" y="2940540"/>
            <a:ext cx="668512" cy="37214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600" dirty="0"/>
              <a:t>Enter</a:t>
            </a:r>
          </a:p>
        </p:txBody>
      </p:sp>
    </p:spTree>
    <p:extLst>
      <p:ext uri="{BB962C8B-B14F-4D97-AF65-F5344CB8AC3E}">
        <p14:creationId xmlns:p14="http://schemas.microsoft.com/office/powerpoint/2010/main" val="472567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8" grpId="0"/>
      <p:bldP spid="41" grpId="0" animBg="1"/>
      <p:bldP spid="43" grpId="0" animBg="1"/>
      <p:bldP spid="44" grpId="0"/>
      <p:bldP spid="45" grpId="0" animBg="1"/>
      <p:bldP spid="46" grpId="0" animBg="1"/>
      <p:bldP spid="4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AD55A8-E53F-4977-B208-871D2F590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Frequentietabel aanvullen en cumulatieve absolute frequentiepolygoon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A5DF02E-7630-4EF3-BA4F-C8E9E951100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1" y="1171852"/>
            <a:ext cx="8302752" cy="5186417"/>
          </a:xfrm>
        </p:spPr>
        <p:txBody>
          <a:bodyPr>
            <a:normAutofit/>
          </a:bodyPr>
          <a:lstStyle/>
          <a:p>
            <a:r>
              <a:rPr lang="nl-BE" dirty="0"/>
              <a:t>Weergeven als frequentie polygoon</a:t>
            </a:r>
            <a:br>
              <a:rPr lang="nl-BE" dirty="0"/>
            </a:br>
            <a:r>
              <a:rPr lang="nl-BE" dirty="0"/>
              <a:t>en histogram</a:t>
            </a:r>
          </a:p>
          <a:p>
            <a:endParaRPr lang="nl-BE" dirty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  <a:p>
            <a:endParaRPr lang="nl-BE" sz="1900" b="1" dirty="0"/>
          </a:p>
          <a:p>
            <a:endParaRPr lang="nl-BE" dirty="0"/>
          </a:p>
        </p:txBody>
      </p:sp>
      <p:sp>
        <p:nvSpPr>
          <p:cNvPr id="9" name="Rechthoek: afgeronde hoeken 8">
            <a:extLst>
              <a:ext uri="{FF2B5EF4-FFF2-40B4-BE49-F238E27FC236}">
                <a16:creationId xmlns:a16="http://schemas.microsoft.com/office/drawing/2014/main" id="{FF95B6FD-8970-4965-B264-54019BC3D860}"/>
              </a:ext>
            </a:extLst>
          </p:cNvPr>
          <p:cNvSpPr/>
          <p:nvPr/>
        </p:nvSpPr>
        <p:spPr>
          <a:xfrm>
            <a:off x="829339" y="-606056"/>
            <a:ext cx="659219" cy="372140"/>
          </a:xfrm>
          <a:prstGeom prst="roundRect">
            <a:avLst/>
          </a:prstGeom>
          <a:solidFill>
            <a:srgbClr val="00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2ND</a:t>
            </a:r>
          </a:p>
        </p:txBody>
      </p:sp>
      <p:sp>
        <p:nvSpPr>
          <p:cNvPr id="10" name="Rechthoek: afgeronde hoeken 9">
            <a:extLst>
              <a:ext uri="{FF2B5EF4-FFF2-40B4-BE49-F238E27FC236}">
                <a16:creationId xmlns:a16="http://schemas.microsoft.com/office/drawing/2014/main" id="{D57E4912-BE8A-440D-B010-C8E87B1E6F7E}"/>
              </a:ext>
            </a:extLst>
          </p:cNvPr>
          <p:cNvSpPr/>
          <p:nvPr/>
        </p:nvSpPr>
        <p:spPr>
          <a:xfrm>
            <a:off x="1532774" y="-593634"/>
            <a:ext cx="659219" cy="37214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STAT</a:t>
            </a:r>
          </a:p>
        </p:txBody>
      </p:sp>
      <p:sp>
        <p:nvSpPr>
          <p:cNvPr id="12" name="Rechthoek: afgeronde hoeken 11">
            <a:extLst>
              <a:ext uri="{FF2B5EF4-FFF2-40B4-BE49-F238E27FC236}">
                <a16:creationId xmlns:a16="http://schemas.microsoft.com/office/drawing/2014/main" id="{3D3E99C7-0DA4-4741-AE92-7159DC571549}"/>
              </a:ext>
            </a:extLst>
          </p:cNvPr>
          <p:cNvSpPr/>
          <p:nvPr/>
        </p:nvSpPr>
        <p:spPr>
          <a:xfrm>
            <a:off x="3030280" y="-606057"/>
            <a:ext cx="659219" cy="37214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" name="Rechthoek: afgeronde hoeken 12">
            <a:extLst>
              <a:ext uri="{FF2B5EF4-FFF2-40B4-BE49-F238E27FC236}">
                <a16:creationId xmlns:a16="http://schemas.microsoft.com/office/drawing/2014/main" id="{B974CEE6-87F9-411C-AF6C-71094A160282}"/>
              </a:ext>
            </a:extLst>
          </p:cNvPr>
          <p:cNvSpPr/>
          <p:nvPr/>
        </p:nvSpPr>
        <p:spPr>
          <a:xfrm>
            <a:off x="3756838" y="-602513"/>
            <a:ext cx="659219" cy="37214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CC6B9C24-4C2C-4F47-A3AD-F919F8E3A398}"/>
              </a:ext>
            </a:extLst>
          </p:cNvPr>
          <p:cNvSpPr/>
          <p:nvPr/>
        </p:nvSpPr>
        <p:spPr>
          <a:xfrm>
            <a:off x="718962" y="2764572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nl-BE" sz="2000" dirty="0">
              <a:latin typeface="Helvetica" panose="020B0500000000000000" pitchFamily="34" charset="0"/>
            </a:endParaRPr>
          </a:p>
          <a:p>
            <a:endParaRPr lang="nl-BE" sz="2000" dirty="0">
              <a:latin typeface="Helvetica" panose="020B0500000000000000" pitchFamily="34" charset="0"/>
            </a:endParaRPr>
          </a:p>
          <a:p>
            <a:endParaRPr lang="nl-BE" sz="2000" dirty="0">
              <a:latin typeface="Helvetica" panose="020B0500000000000000" pitchFamily="34" charset="0"/>
            </a:endParaRPr>
          </a:p>
          <a:p>
            <a:endParaRPr lang="nl-BE" sz="2000" dirty="0">
              <a:latin typeface="Helvetica" panose="020B0500000000000000" pitchFamily="34" charset="0"/>
            </a:endParaRPr>
          </a:p>
          <a:p>
            <a:endParaRPr lang="nl-BE" sz="2000" dirty="0">
              <a:latin typeface="Helvetica" panose="020B0500000000000000" pitchFamily="34" charset="0"/>
            </a:endParaRPr>
          </a:p>
        </p:txBody>
      </p:sp>
      <p:sp>
        <p:nvSpPr>
          <p:cNvPr id="16" name="Rechthoek: afgeronde hoeken 15">
            <a:extLst>
              <a:ext uri="{FF2B5EF4-FFF2-40B4-BE49-F238E27FC236}">
                <a16:creationId xmlns:a16="http://schemas.microsoft.com/office/drawing/2014/main" id="{E7059611-0AB4-4C72-869F-FB25B9A6C7ED}"/>
              </a:ext>
            </a:extLst>
          </p:cNvPr>
          <p:cNvSpPr/>
          <p:nvPr/>
        </p:nvSpPr>
        <p:spPr>
          <a:xfrm>
            <a:off x="2307721" y="-602158"/>
            <a:ext cx="659219" cy="37214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93DA1F8E-5FAA-446A-80AD-7C6095A47BC0}"/>
              </a:ext>
            </a:extLst>
          </p:cNvPr>
          <p:cNvSpPr txBox="1"/>
          <p:nvPr/>
        </p:nvSpPr>
        <p:spPr>
          <a:xfrm>
            <a:off x="2350250" y="-910502"/>
            <a:ext cx="584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>
                <a:solidFill>
                  <a:srgbClr val="0099FF"/>
                </a:solidFill>
                <a:latin typeface="Helvetica" panose="020B0500000000000000" pitchFamily="34" charset="0"/>
              </a:rPr>
              <a:t>L1</a:t>
            </a:r>
          </a:p>
        </p:txBody>
      </p:sp>
      <p:sp>
        <p:nvSpPr>
          <p:cNvPr id="18" name="Rechthoek: afgeronde hoeken 17">
            <a:extLst>
              <a:ext uri="{FF2B5EF4-FFF2-40B4-BE49-F238E27FC236}">
                <a16:creationId xmlns:a16="http://schemas.microsoft.com/office/drawing/2014/main" id="{4C468AAC-E416-4C43-A5FC-0555C4570B70}"/>
              </a:ext>
            </a:extLst>
          </p:cNvPr>
          <p:cNvSpPr/>
          <p:nvPr/>
        </p:nvSpPr>
        <p:spPr>
          <a:xfrm>
            <a:off x="6078517" y="-596558"/>
            <a:ext cx="668512" cy="37214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600" dirty="0"/>
              <a:t>Enter</a:t>
            </a:r>
          </a:p>
        </p:txBody>
      </p:sp>
      <p:sp>
        <p:nvSpPr>
          <p:cNvPr id="19" name="Rechthoek: afgeronde hoeken 18">
            <a:extLst>
              <a:ext uri="{FF2B5EF4-FFF2-40B4-BE49-F238E27FC236}">
                <a16:creationId xmlns:a16="http://schemas.microsoft.com/office/drawing/2014/main" id="{514EC711-C9A1-48BD-A405-1E4F8670B31C}"/>
              </a:ext>
            </a:extLst>
          </p:cNvPr>
          <p:cNvSpPr/>
          <p:nvPr/>
        </p:nvSpPr>
        <p:spPr>
          <a:xfrm rot="10800000">
            <a:off x="4512527" y="-606553"/>
            <a:ext cx="726560" cy="37214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^</a:t>
            </a:r>
          </a:p>
        </p:txBody>
      </p:sp>
      <p:sp>
        <p:nvSpPr>
          <p:cNvPr id="20" name="Rechthoek: afgeronde hoeken 19">
            <a:extLst>
              <a:ext uri="{FF2B5EF4-FFF2-40B4-BE49-F238E27FC236}">
                <a16:creationId xmlns:a16="http://schemas.microsoft.com/office/drawing/2014/main" id="{E180980F-CABD-4158-A780-0CC0541CA26C}"/>
              </a:ext>
            </a:extLst>
          </p:cNvPr>
          <p:cNvSpPr/>
          <p:nvPr/>
        </p:nvSpPr>
        <p:spPr>
          <a:xfrm>
            <a:off x="5303734" y="-597913"/>
            <a:ext cx="726560" cy="37214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&gt;</a:t>
            </a:r>
          </a:p>
        </p:txBody>
      </p:sp>
      <p:sp>
        <p:nvSpPr>
          <p:cNvPr id="21" name="Rechthoek: afgeronde hoeken 20">
            <a:extLst>
              <a:ext uri="{FF2B5EF4-FFF2-40B4-BE49-F238E27FC236}">
                <a16:creationId xmlns:a16="http://schemas.microsoft.com/office/drawing/2014/main" id="{E9586DCC-7A2A-4E9E-AAA4-9BF1BA6056B0}"/>
              </a:ext>
            </a:extLst>
          </p:cNvPr>
          <p:cNvSpPr/>
          <p:nvPr/>
        </p:nvSpPr>
        <p:spPr>
          <a:xfrm>
            <a:off x="97654" y="-595700"/>
            <a:ext cx="665825" cy="372140"/>
          </a:xfrm>
          <a:prstGeom prst="roundRect">
            <a:avLst/>
          </a:prstGeom>
          <a:solidFill>
            <a:srgbClr val="66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400" dirty="0"/>
              <a:t>ALPHA</a:t>
            </a:r>
          </a:p>
        </p:txBody>
      </p:sp>
      <p:sp>
        <p:nvSpPr>
          <p:cNvPr id="35" name="Rechthoek: afgeronde hoeken 34">
            <a:extLst>
              <a:ext uri="{FF2B5EF4-FFF2-40B4-BE49-F238E27FC236}">
                <a16:creationId xmlns:a16="http://schemas.microsoft.com/office/drawing/2014/main" id="{F6727CB1-8CEC-4F4A-982F-943EE433A13F}"/>
              </a:ext>
            </a:extLst>
          </p:cNvPr>
          <p:cNvSpPr/>
          <p:nvPr/>
        </p:nvSpPr>
        <p:spPr>
          <a:xfrm>
            <a:off x="6851149" y="-600103"/>
            <a:ext cx="935427" cy="37214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600" dirty="0" err="1"/>
              <a:t>Window</a:t>
            </a:r>
            <a:endParaRPr lang="nl-BE" sz="1600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A07C31EE-C4A6-4DF9-9206-C9924D06F3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1404" y="-2098822"/>
            <a:ext cx="2724150" cy="1847850"/>
          </a:xfrm>
          <a:prstGeom prst="rect">
            <a:avLst/>
          </a:prstGeom>
        </p:spPr>
      </p:pic>
      <p:graphicFrame>
        <p:nvGraphicFramePr>
          <p:cNvPr id="25" name="Tabel 24">
            <a:extLst>
              <a:ext uri="{FF2B5EF4-FFF2-40B4-BE49-F238E27FC236}">
                <a16:creationId xmlns:a16="http://schemas.microsoft.com/office/drawing/2014/main" id="{A3D997B2-48D1-439C-AC5E-2004290521D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103627" y="2239715"/>
          <a:ext cx="2752181" cy="32486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24975">
                  <a:extLst>
                    <a:ext uri="{9D8B030D-6E8A-4147-A177-3AD203B41FA5}">
                      <a16:colId xmlns:a16="http://schemas.microsoft.com/office/drawing/2014/main" val="3466258998"/>
                    </a:ext>
                  </a:extLst>
                </a:gridCol>
                <a:gridCol w="924975">
                  <a:extLst>
                    <a:ext uri="{9D8B030D-6E8A-4147-A177-3AD203B41FA5}">
                      <a16:colId xmlns:a16="http://schemas.microsoft.com/office/drawing/2014/main" val="3640186176"/>
                    </a:ext>
                  </a:extLst>
                </a:gridCol>
                <a:gridCol w="902231">
                  <a:extLst>
                    <a:ext uri="{9D8B030D-6E8A-4147-A177-3AD203B41FA5}">
                      <a16:colId xmlns:a16="http://schemas.microsoft.com/office/drawing/2014/main" val="3168634269"/>
                    </a:ext>
                  </a:extLst>
                </a:gridCol>
              </a:tblGrid>
              <a:tr h="6204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dirty="0"/>
                        <a:t>Klasse</a:t>
                      </a:r>
                    </a:p>
                    <a:p>
                      <a:pPr algn="ctr"/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dirty="0"/>
                        <a:t>Klassen-</a:t>
                      </a:r>
                    </a:p>
                    <a:p>
                      <a:pPr algn="ctr"/>
                      <a:r>
                        <a:rPr lang="nl-BE" sz="1600" dirty="0"/>
                        <a:t>middens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AF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8534933"/>
                  </a:ext>
                </a:extLst>
              </a:tr>
              <a:tr h="354528">
                <a:tc>
                  <a:txBody>
                    <a:bodyPr/>
                    <a:lstStyle/>
                    <a:p>
                      <a:pPr algn="ctr"/>
                      <a:r>
                        <a:rPr lang="nl-BE" dirty="0">
                          <a:solidFill>
                            <a:schemeClr val="tx1"/>
                          </a:solidFill>
                        </a:rPr>
                        <a:t>[10,15[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>
                          <a:solidFill>
                            <a:schemeClr val="tx1"/>
                          </a:solidFill>
                        </a:rPr>
                        <a:t>12,5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0258246"/>
                  </a:ext>
                </a:extLst>
              </a:tr>
              <a:tr h="354528"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[15,20[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17,5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3191443"/>
                  </a:ext>
                </a:extLst>
              </a:tr>
              <a:tr h="35452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dirty="0"/>
                        <a:t>[20,25[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dirty="0"/>
                        <a:t>22,5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9375052"/>
                  </a:ext>
                </a:extLst>
              </a:tr>
              <a:tr h="35452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dirty="0"/>
                        <a:t>[25,30[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dirty="0"/>
                        <a:t>27,5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0011567"/>
                  </a:ext>
                </a:extLst>
              </a:tr>
              <a:tr h="35452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dirty="0"/>
                        <a:t>[30,35[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dirty="0"/>
                        <a:t>32,5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1544356"/>
                  </a:ext>
                </a:extLst>
              </a:tr>
              <a:tr h="35452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dirty="0"/>
                        <a:t>[35,40[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dirty="0"/>
                        <a:t>37,5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2833531"/>
                  </a:ext>
                </a:extLst>
              </a:tr>
              <a:tr h="414028">
                <a:tc>
                  <a:txBody>
                    <a:bodyPr/>
                    <a:lstStyle/>
                    <a:p>
                      <a:pPr algn="ctr"/>
                      <a:r>
                        <a:rPr lang="nl-BE" dirty="0">
                          <a:solidFill>
                            <a:schemeClr val="tx1"/>
                          </a:solidFill>
                        </a:rPr>
                        <a:t>[40,45[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>
                          <a:solidFill>
                            <a:schemeClr val="tx1"/>
                          </a:solidFill>
                        </a:rPr>
                        <a:t>42,5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000717"/>
                  </a:ext>
                </a:extLst>
              </a:tr>
            </a:tbl>
          </a:graphicData>
        </a:graphic>
      </p:graphicFrame>
      <p:sp>
        <p:nvSpPr>
          <p:cNvPr id="26" name="Tekstvak 25">
            <a:extLst>
              <a:ext uri="{FF2B5EF4-FFF2-40B4-BE49-F238E27FC236}">
                <a16:creationId xmlns:a16="http://schemas.microsoft.com/office/drawing/2014/main" id="{4DFA341E-F41F-4EAE-AC77-0CBE3808B64D}"/>
              </a:ext>
            </a:extLst>
          </p:cNvPr>
          <p:cNvSpPr txBox="1"/>
          <p:nvPr/>
        </p:nvSpPr>
        <p:spPr>
          <a:xfrm>
            <a:off x="6158631" y="1837412"/>
            <a:ext cx="584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>
                <a:solidFill>
                  <a:srgbClr val="0099FF"/>
                </a:solidFill>
                <a:latin typeface="Helvetica" panose="020B0500000000000000" pitchFamily="34" charset="0"/>
              </a:rPr>
              <a:t>L2</a:t>
            </a:r>
          </a:p>
        </p:txBody>
      </p:sp>
      <p:sp>
        <p:nvSpPr>
          <p:cNvPr id="31" name="Tekstvak 30">
            <a:extLst>
              <a:ext uri="{FF2B5EF4-FFF2-40B4-BE49-F238E27FC236}">
                <a16:creationId xmlns:a16="http://schemas.microsoft.com/office/drawing/2014/main" id="{1E5F88AF-CEF4-4C87-9E4E-3B712479BF4B}"/>
              </a:ext>
            </a:extLst>
          </p:cNvPr>
          <p:cNvSpPr txBox="1"/>
          <p:nvPr/>
        </p:nvSpPr>
        <p:spPr>
          <a:xfrm>
            <a:off x="7084627" y="1833007"/>
            <a:ext cx="584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>
                <a:solidFill>
                  <a:srgbClr val="0099FF"/>
                </a:solidFill>
                <a:latin typeface="Helvetica" panose="020B0500000000000000" pitchFamily="34" charset="0"/>
              </a:rPr>
              <a:t>L3</a:t>
            </a:r>
          </a:p>
        </p:txBody>
      </p:sp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D96C0796-7DE0-4213-823E-34BF6E84F4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1774557"/>
              </p:ext>
            </p:extLst>
          </p:nvPr>
        </p:nvGraphicFramePr>
        <p:xfrm>
          <a:off x="7862776" y="2245721"/>
          <a:ext cx="902231" cy="32336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02231">
                  <a:extLst>
                    <a:ext uri="{9D8B030D-6E8A-4147-A177-3AD203B41FA5}">
                      <a16:colId xmlns:a16="http://schemas.microsoft.com/office/drawing/2014/main" val="3839572971"/>
                    </a:ext>
                  </a:extLst>
                </a:gridCol>
              </a:tblGrid>
              <a:tr h="625068">
                <a:tc>
                  <a:txBody>
                    <a:bodyPr/>
                    <a:lstStyle/>
                    <a:p>
                      <a:pPr algn="ctr"/>
                      <a:r>
                        <a:rPr lang="nl-BE" sz="1400" dirty="0"/>
                        <a:t>Boven-</a:t>
                      </a:r>
                    </a:p>
                    <a:p>
                      <a:pPr algn="ctr"/>
                      <a:r>
                        <a:rPr lang="nl-BE" sz="1400" dirty="0"/>
                        <a:t>Grenzen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6135627"/>
                  </a:ext>
                </a:extLst>
              </a:tr>
              <a:tr h="354528">
                <a:tc>
                  <a:txBody>
                    <a:bodyPr/>
                    <a:lstStyle/>
                    <a:p>
                      <a:pPr algn="ctr"/>
                      <a:r>
                        <a:rPr lang="nl-BE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2404446"/>
                  </a:ext>
                </a:extLst>
              </a:tr>
              <a:tr h="354528"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8906064"/>
                  </a:ext>
                </a:extLst>
              </a:tr>
              <a:tr h="354528"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3284914"/>
                  </a:ext>
                </a:extLst>
              </a:tr>
              <a:tr h="354528"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5443586"/>
                  </a:ext>
                </a:extLst>
              </a:tr>
              <a:tr h="354528"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059029"/>
                  </a:ext>
                </a:extLst>
              </a:tr>
              <a:tr h="354528"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9026763"/>
                  </a:ext>
                </a:extLst>
              </a:tr>
              <a:tr h="41402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dirty="0">
                          <a:solidFill>
                            <a:schemeClr val="tx1"/>
                          </a:solidFill>
                        </a:rPr>
                        <a:t>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035545"/>
                  </a:ext>
                </a:extLst>
              </a:tr>
            </a:tbl>
          </a:graphicData>
        </a:graphic>
      </p:graphicFrame>
      <p:graphicFrame>
        <p:nvGraphicFramePr>
          <p:cNvPr id="32" name="Tabel 31">
            <a:extLst>
              <a:ext uri="{FF2B5EF4-FFF2-40B4-BE49-F238E27FC236}">
                <a16:creationId xmlns:a16="http://schemas.microsoft.com/office/drawing/2014/main" id="{F02CF6F4-3125-4FD0-8A2B-BE3096FA7D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1227056"/>
              </p:ext>
            </p:extLst>
          </p:nvPr>
        </p:nvGraphicFramePr>
        <p:xfrm>
          <a:off x="8770087" y="2249265"/>
          <a:ext cx="902231" cy="32290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02231">
                  <a:extLst>
                    <a:ext uri="{9D8B030D-6E8A-4147-A177-3AD203B41FA5}">
                      <a16:colId xmlns:a16="http://schemas.microsoft.com/office/drawing/2014/main" val="3839572971"/>
                    </a:ext>
                  </a:extLst>
                </a:gridCol>
              </a:tblGrid>
              <a:tr h="620425">
                <a:tc>
                  <a:txBody>
                    <a:bodyPr/>
                    <a:lstStyle/>
                    <a:p>
                      <a:pPr algn="ctr"/>
                      <a:r>
                        <a:rPr lang="nl-BE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Cum</a:t>
                      </a:r>
                      <a:r>
                        <a:rPr lang="nl-BE" sz="1600" dirty="0"/>
                        <a:t>. AF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6135627"/>
                  </a:ext>
                </a:extLst>
              </a:tr>
              <a:tr h="354528">
                <a:tc>
                  <a:txBody>
                    <a:bodyPr/>
                    <a:lstStyle/>
                    <a:p>
                      <a:pPr algn="ctr"/>
                      <a:r>
                        <a:rPr lang="nl-BE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2404446"/>
                  </a:ext>
                </a:extLst>
              </a:tr>
              <a:tr h="354528"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8906064"/>
                  </a:ext>
                </a:extLst>
              </a:tr>
              <a:tr h="354528"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3284914"/>
                  </a:ext>
                </a:extLst>
              </a:tr>
              <a:tr h="354528"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5443586"/>
                  </a:ext>
                </a:extLst>
              </a:tr>
              <a:tr h="354528"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059029"/>
                  </a:ext>
                </a:extLst>
              </a:tr>
              <a:tr h="354528"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9026763"/>
                  </a:ext>
                </a:extLst>
              </a:tr>
              <a:tr h="41402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dirty="0">
                          <a:solidFill>
                            <a:schemeClr val="tx1"/>
                          </a:solidFill>
                        </a:rPr>
                        <a:t>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035545"/>
                  </a:ext>
                </a:extLst>
              </a:tr>
            </a:tbl>
          </a:graphicData>
        </a:graphic>
      </p:graphicFrame>
      <p:graphicFrame>
        <p:nvGraphicFramePr>
          <p:cNvPr id="7" name="Tabel 6">
            <a:extLst>
              <a:ext uri="{FF2B5EF4-FFF2-40B4-BE49-F238E27FC236}">
                <a16:creationId xmlns:a16="http://schemas.microsoft.com/office/drawing/2014/main" id="{28EBB184-5E0D-4F87-95DA-1C9CB9B8EB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6141978"/>
              </p:ext>
            </p:extLst>
          </p:nvPr>
        </p:nvGraphicFramePr>
        <p:xfrm>
          <a:off x="9670309" y="2245720"/>
          <a:ext cx="902231" cy="32290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02231">
                  <a:extLst>
                    <a:ext uri="{9D8B030D-6E8A-4147-A177-3AD203B41FA5}">
                      <a16:colId xmlns:a16="http://schemas.microsoft.com/office/drawing/2014/main" val="529846526"/>
                    </a:ext>
                  </a:extLst>
                </a:gridCol>
              </a:tblGrid>
              <a:tr h="620425">
                <a:tc>
                  <a:txBody>
                    <a:bodyPr/>
                    <a:lstStyle/>
                    <a:p>
                      <a:pPr algn="ctr"/>
                      <a:r>
                        <a:rPr lang="nl-BE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7786499"/>
                  </a:ext>
                </a:extLst>
              </a:tr>
              <a:tr h="354528">
                <a:tc>
                  <a:txBody>
                    <a:bodyPr/>
                    <a:lstStyle/>
                    <a:p>
                      <a:pPr algn="ctr"/>
                      <a:r>
                        <a:rPr lang="nl-BE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486712"/>
                  </a:ext>
                </a:extLst>
              </a:tr>
              <a:tr h="354528"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12,5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6245449"/>
                  </a:ext>
                </a:extLst>
              </a:tr>
              <a:tr h="354528"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37,33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8253934"/>
                  </a:ext>
                </a:extLst>
              </a:tr>
              <a:tr h="354528"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37,33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9277415"/>
                  </a:ext>
                </a:extLst>
              </a:tr>
              <a:tr h="354528"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12,5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9898065"/>
                  </a:ext>
                </a:extLst>
              </a:tr>
              <a:tr h="354528"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4,16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0693020"/>
                  </a:ext>
                </a:extLst>
              </a:tr>
              <a:tr h="41402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7321561"/>
                  </a:ext>
                </a:extLst>
              </a:tr>
            </a:tbl>
          </a:graphicData>
        </a:graphic>
      </p:graphicFrame>
      <p:sp>
        <p:nvSpPr>
          <p:cNvPr id="33" name="Tekstvak 32">
            <a:extLst>
              <a:ext uri="{FF2B5EF4-FFF2-40B4-BE49-F238E27FC236}">
                <a16:creationId xmlns:a16="http://schemas.microsoft.com/office/drawing/2014/main" id="{9ABEB3FF-481D-4BF3-A1B0-1D4B2D8F8B99}"/>
              </a:ext>
            </a:extLst>
          </p:cNvPr>
          <p:cNvSpPr txBox="1"/>
          <p:nvPr/>
        </p:nvSpPr>
        <p:spPr>
          <a:xfrm>
            <a:off x="7970674" y="1825919"/>
            <a:ext cx="584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>
                <a:solidFill>
                  <a:srgbClr val="0099FF"/>
                </a:solidFill>
                <a:latin typeface="Helvetica" panose="020B0500000000000000" pitchFamily="34" charset="0"/>
              </a:rPr>
              <a:t>L4</a:t>
            </a:r>
          </a:p>
        </p:txBody>
      </p:sp>
      <p:sp>
        <p:nvSpPr>
          <p:cNvPr id="34" name="Tekstvak 33">
            <a:extLst>
              <a:ext uri="{FF2B5EF4-FFF2-40B4-BE49-F238E27FC236}">
                <a16:creationId xmlns:a16="http://schemas.microsoft.com/office/drawing/2014/main" id="{80B58711-50B3-43B7-93FB-FF76C6EA741F}"/>
              </a:ext>
            </a:extLst>
          </p:cNvPr>
          <p:cNvSpPr txBox="1"/>
          <p:nvPr/>
        </p:nvSpPr>
        <p:spPr>
          <a:xfrm>
            <a:off x="8920516" y="1829463"/>
            <a:ext cx="584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>
                <a:solidFill>
                  <a:srgbClr val="0099FF"/>
                </a:solidFill>
                <a:latin typeface="Helvetica" panose="020B0500000000000000" pitchFamily="34" charset="0"/>
              </a:rPr>
              <a:t>L5</a:t>
            </a:r>
          </a:p>
        </p:txBody>
      </p:sp>
      <p:sp>
        <p:nvSpPr>
          <p:cNvPr id="36" name="Tekstvak 35">
            <a:extLst>
              <a:ext uri="{FF2B5EF4-FFF2-40B4-BE49-F238E27FC236}">
                <a16:creationId xmlns:a16="http://schemas.microsoft.com/office/drawing/2014/main" id="{3A190249-E75C-4A03-BB66-4BC3E6C8DA41}"/>
              </a:ext>
            </a:extLst>
          </p:cNvPr>
          <p:cNvSpPr txBox="1"/>
          <p:nvPr/>
        </p:nvSpPr>
        <p:spPr>
          <a:xfrm>
            <a:off x="9859726" y="1811742"/>
            <a:ext cx="584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>
                <a:solidFill>
                  <a:srgbClr val="0099FF"/>
                </a:solidFill>
                <a:latin typeface="Helvetica" panose="020B0500000000000000" pitchFamily="34" charset="0"/>
              </a:rPr>
              <a:t>L6</a:t>
            </a:r>
          </a:p>
        </p:txBody>
      </p:sp>
      <p:graphicFrame>
        <p:nvGraphicFramePr>
          <p:cNvPr id="37" name="Tabel 36">
            <a:extLst>
              <a:ext uri="{FF2B5EF4-FFF2-40B4-BE49-F238E27FC236}">
                <a16:creationId xmlns:a16="http://schemas.microsoft.com/office/drawing/2014/main" id="{0AE7D867-C96D-4909-AB0B-8BAB17B8D1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520579"/>
              </p:ext>
            </p:extLst>
          </p:nvPr>
        </p:nvGraphicFramePr>
        <p:xfrm>
          <a:off x="10566988" y="2249264"/>
          <a:ext cx="902231" cy="32290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02231">
                  <a:extLst>
                    <a:ext uri="{9D8B030D-6E8A-4147-A177-3AD203B41FA5}">
                      <a16:colId xmlns:a16="http://schemas.microsoft.com/office/drawing/2014/main" val="529846526"/>
                    </a:ext>
                  </a:extLst>
                </a:gridCol>
              </a:tblGrid>
              <a:tr h="620425"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Cum. RF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7786499"/>
                  </a:ext>
                </a:extLst>
              </a:tr>
              <a:tr h="354528">
                <a:tc>
                  <a:txBody>
                    <a:bodyPr/>
                    <a:lstStyle/>
                    <a:p>
                      <a:pPr algn="ctr"/>
                      <a:r>
                        <a:rPr lang="nl-BE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486712"/>
                  </a:ext>
                </a:extLst>
              </a:tr>
              <a:tr h="354528"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12,5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6245449"/>
                  </a:ext>
                </a:extLst>
              </a:tr>
              <a:tr h="354528"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8253934"/>
                  </a:ext>
                </a:extLst>
              </a:tr>
              <a:tr h="354528"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83,33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9277415"/>
                  </a:ext>
                </a:extLst>
              </a:tr>
              <a:tr h="354528"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95,833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9898065"/>
                  </a:ext>
                </a:extLst>
              </a:tr>
              <a:tr h="354528"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0693020"/>
                  </a:ext>
                </a:extLst>
              </a:tr>
              <a:tr h="41402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dirty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7321561"/>
                  </a:ext>
                </a:extLst>
              </a:tr>
            </a:tbl>
          </a:graphicData>
        </a:graphic>
      </p:graphicFrame>
      <p:sp>
        <p:nvSpPr>
          <p:cNvPr id="38" name="Tekstvak 37">
            <a:extLst>
              <a:ext uri="{FF2B5EF4-FFF2-40B4-BE49-F238E27FC236}">
                <a16:creationId xmlns:a16="http://schemas.microsoft.com/office/drawing/2014/main" id="{3C5B242A-EC0C-4B2D-B4DF-DB48F2E91785}"/>
              </a:ext>
            </a:extLst>
          </p:cNvPr>
          <p:cNvSpPr txBox="1"/>
          <p:nvPr/>
        </p:nvSpPr>
        <p:spPr>
          <a:xfrm>
            <a:off x="10692609" y="1815286"/>
            <a:ext cx="584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>
                <a:solidFill>
                  <a:srgbClr val="0099FF"/>
                </a:solidFill>
                <a:latin typeface="Helvetica" panose="020B0500000000000000" pitchFamily="34" charset="0"/>
              </a:rPr>
              <a:t>L7</a:t>
            </a:r>
          </a:p>
        </p:txBody>
      </p:sp>
      <p:sp>
        <p:nvSpPr>
          <p:cNvPr id="42" name="Rechthoek: afgeronde hoeken 41">
            <a:extLst>
              <a:ext uri="{FF2B5EF4-FFF2-40B4-BE49-F238E27FC236}">
                <a16:creationId xmlns:a16="http://schemas.microsoft.com/office/drawing/2014/main" id="{C3629169-D679-43A8-A359-DA736338C675}"/>
              </a:ext>
            </a:extLst>
          </p:cNvPr>
          <p:cNvSpPr/>
          <p:nvPr/>
        </p:nvSpPr>
        <p:spPr>
          <a:xfrm>
            <a:off x="981739" y="-453656"/>
            <a:ext cx="659219" cy="372140"/>
          </a:xfrm>
          <a:prstGeom prst="roundRect">
            <a:avLst/>
          </a:prstGeom>
          <a:solidFill>
            <a:srgbClr val="00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2ND</a:t>
            </a:r>
          </a:p>
        </p:txBody>
      </p:sp>
      <p:sp>
        <p:nvSpPr>
          <p:cNvPr id="60" name="Rechthoek 59">
            <a:extLst>
              <a:ext uri="{FF2B5EF4-FFF2-40B4-BE49-F238E27FC236}">
                <a16:creationId xmlns:a16="http://schemas.microsoft.com/office/drawing/2014/main" id="{F5DE99C3-F31E-45B4-8D00-5719EF8B364F}"/>
              </a:ext>
            </a:extLst>
          </p:cNvPr>
          <p:cNvSpPr/>
          <p:nvPr/>
        </p:nvSpPr>
        <p:spPr>
          <a:xfrm>
            <a:off x="378719" y="2732674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nl-BE" sz="2000" dirty="0">
              <a:latin typeface="Helvetica" panose="020B0500000000000000" pitchFamily="34" charset="0"/>
            </a:endParaRPr>
          </a:p>
          <a:p>
            <a:endParaRPr lang="nl-BE" sz="2000" dirty="0">
              <a:latin typeface="Helvetica" panose="020B0500000000000000" pitchFamily="34" charset="0"/>
            </a:endParaRPr>
          </a:p>
          <a:p>
            <a:endParaRPr lang="nl-BE" sz="2000" dirty="0">
              <a:latin typeface="Helvetica" panose="020B0500000000000000" pitchFamily="34" charset="0"/>
            </a:endParaRPr>
          </a:p>
          <a:p>
            <a:endParaRPr lang="nl-BE" sz="2000" dirty="0">
              <a:latin typeface="Helvetica" panose="020B0500000000000000" pitchFamily="34" charset="0"/>
            </a:endParaRPr>
          </a:p>
          <a:p>
            <a:endParaRPr lang="nl-BE" sz="2000" dirty="0">
              <a:latin typeface="Helvetica" panose="020B0500000000000000" pitchFamily="34" charset="0"/>
            </a:endParaRPr>
          </a:p>
        </p:txBody>
      </p:sp>
      <p:sp>
        <p:nvSpPr>
          <p:cNvPr id="61" name="Tekstvak 60">
            <a:extLst>
              <a:ext uri="{FF2B5EF4-FFF2-40B4-BE49-F238E27FC236}">
                <a16:creationId xmlns:a16="http://schemas.microsoft.com/office/drawing/2014/main" id="{FE3EE622-9A40-4B7C-83CF-FFEC108E6F7E}"/>
              </a:ext>
            </a:extLst>
          </p:cNvPr>
          <p:cNvSpPr txBox="1"/>
          <p:nvPr/>
        </p:nvSpPr>
        <p:spPr>
          <a:xfrm>
            <a:off x="430463" y="3002509"/>
            <a:ext cx="566560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latin typeface="Helvetica" panose="020B0500000000000000" pitchFamily="34" charset="0"/>
              </a:rPr>
              <a:t>	   	</a:t>
            </a:r>
            <a:r>
              <a:rPr lang="nl-BE" sz="2000" dirty="0">
                <a:latin typeface="Helvetica" panose="020B0500000000000000" pitchFamily="34" charset="0"/>
              </a:rPr>
              <a:t>      :plot 1 </a:t>
            </a:r>
          </a:p>
          <a:p>
            <a:endParaRPr lang="nl-BE" sz="2000" dirty="0">
              <a:latin typeface="Helvetica" panose="020B0500000000000000" pitchFamily="34" charset="0"/>
            </a:endParaRPr>
          </a:p>
          <a:p>
            <a:r>
              <a:rPr lang="nl-BE" sz="2000" dirty="0" err="1">
                <a:latin typeface="Helvetica" panose="020B0500000000000000" pitchFamily="34" charset="0"/>
              </a:rPr>
              <a:t>Xlist</a:t>
            </a:r>
            <a:r>
              <a:rPr lang="nl-BE" sz="2000" dirty="0">
                <a:latin typeface="Helvetica" panose="020B0500000000000000" pitchFamily="34" charset="0"/>
              </a:rPr>
              <a:t>: L2,  </a:t>
            </a:r>
            <a:r>
              <a:rPr lang="nl-BE" sz="2000" dirty="0" err="1">
                <a:latin typeface="Helvetica" panose="020B0500000000000000" pitchFamily="34" charset="0"/>
              </a:rPr>
              <a:t>freq</a:t>
            </a:r>
            <a:r>
              <a:rPr lang="nl-BE" sz="2000">
                <a:latin typeface="Helvetica" panose="020B0500000000000000" pitchFamily="34" charset="0"/>
              </a:rPr>
              <a:t>: L3</a:t>
            </a:r>
            <a:endParaRPr lang="nl-BE" sz="2000" dirty="0">
              <a:latin typeface="Helvetica" panose="020B0500000000000000" pitchFamily="34" charset="0"/>
            </a:endParaRPr>
          </a:p>
          <a:p>
            <a:endParaRPr lang="nl-BE" sz="2000" dirty="0">
              <a:latin typeface="Helvetica" panose="020B0500000000000000" pitchFamily="34" charset="0"/>
            </a:endParaRPr>
          </a:p>
          <a:p>
            <a:r>
              <a:rPr lang="nl-BE" sz="2000" dirty="0">
                <a:latin typeface="Helvetica" panose="020B0500000000000000" pitchFamily="34" charset="0"/>
              </a:rPr>
              <a:t>		       :plot 2</a:t>
            </a:r>
            <a:br>
              <a:rPr lang="nl-BE" sz="2000" dirty="0">
                <a:latin typeface="Helvetica" panose="020B0500000000000000" pitchFamily="34" charset="0"/>
              </a:rPr>
            </a:br>
            <a:r>
              <a:rPr lang="nl-BE" sz="2000" dirty="0" err="1">
                <a:latin typeface="Helvetica" panose="020B0500000000000000" pitchFamily="34" charset="0"/>
              </a:rPr>
              <a:t>Xlist</a:t>
            </a:r>
            <a:r>
              <a:rPr lang="nl-BE" sz="2000" dirty="0">
                <a:latin typeface="Helvetica" panose="020B0500000000000000" pitchFamily="34" charset="0"/>
              </a:rPr>
              <a:t>: L4,  </a:t>
            </a:r>
            <a:r>
              <a:rPr lang="nl-BE" sz="2000" dirty="0" err="1">
                <a:latin typeface="Helvetica" panose="020B0500000000000000" pitchFamily="34" charset="0"/>
              </a:rPr>
              <a:t>freq</a:t>
            </a:r>
            <a:r>
              <a:rPr lang="nl-BE" sz="2000" dirty="0">
                <a:latin typeface="Helvetica" panose="020B0500000000000000" pitchFamily="34" charset="0"/>
              </a:rPr>
              <a:t>: L5</a:t>
            </a:r>
          </a:p>
          <a:p>
            <a:endParaRPr lang="nl-BE" sz="2000" dirty="0">
              <a:latin typeface="Helvetica" panose="020B0500000000000000" pitchFamily="34" charset="0"/>
            </a:endParaRPr>
          </a:p>
          <a:p>
            <a:r>
              <a:rPr lang="nl-BE" sz="2000" dirty="0">
                <a:latin typeface="Helvetica" panose="020B0500000000000000" pitchFamily="34" charset="0"/>
              </a:rPr>
              <a:t>Weergeven grafiek:</a:t>
            </a:r>
          </a:p>
          <a:p>
            <a:endParaRPr lang="nl-BE" sz="2000" dirty="0">
              <a:latin typeface="Helvetica" panose="020B0500000000000000" pitchFamily="34" charset="0"/>
            </a:endParaRPr>
          </a:p>
          <a:p>
            <a:endParaRPr lang="nl-BE" sz="2000" dirty="0">
              <a:latin typeface="Helvetica" panose="020B0500000000000000" pitchFamily="34" charset="0"/>
            </a:endParaRPr>
          </a:p>
        </p:txBody>
      </p:sp>
      <p:sp>
        <p:nvSpPr>
          <p:cNvPr id="62" name="Rechthoek: afgeronde hoeken 61">
            <a:extLst>
              <a:ext uri="{FF2B5EF4-FFF2-40B4-BE49-F238E27FC236}">
                <a16:creationId xmlns:a16="http://schemas.microsoft.com/office/drawing/2014/main" id="{82CEA3C7-835E-416E-92BE-24004E3C22D1}"/>
              </a:ext>
            </a:extLst>
          </p:cNvPr>
          <p:cNvSpPr/>
          <p:nvPr/>
        </p:nvSpPr>
        <p:spPr>
          <a:xfrm>
            <a:off x="2807678" y="5147982"/>
            <a:ext cx="935427" cy="37214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600" dirty="0" err="1"/>
              <a:t>Graph</a:t>
            </a:r>
            <a:endParaRPr lang="nl-BE" sz="1600" dirty="0"/>
          </a:p>
        </p:txBody>
      </p:sp>
      <p:sp>
        <p:nvSpPr>
          <p:cNvPr id="63" name="Rechthoek: afgeronde hoeken 62">
            <a:extLst>
              <a:ext uri="{FF2B5EF4-FFF2-40B4-BE49-F238E27FC236}">
                <a16:creationId xmlns:a16="http://schemas.microsoft.com/office/drawing/2014/main" id="{879E0CD2-08D1-43F0-A00D-A624A6F96D02}"/>
              </a:ext>
            </a:extLst>
          </p:cNvPr>
          <p:cNvSpPr/>
          <p:nvPr/>
        </p:nvSpPr>
        <p:spPr>
          <a:xfrm>
            <a:off x="462703" y="3062210"/>
            <a:ext cx="659219" cy="372140"/>
          </a:xfrm>
          <a:prstGeom prst="roundRect">
            <a:avLst/>
          </a:prstGeom>
          <a:solidFill>
            <a:srgbClr val="00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2ND</a:t>
            </a:r>
          </a:p>
        </p:txBody>
      </p:sp>
      <p:sp>
        <p:nvSpPr>
          <p:cNvPr id="64" name="Rechthoek: afgeronde hoeken 63">
            <a:extLst>
              <a:ext uri="{FF2B5EF4-FFF2-40B4-BE49-F238E27FC236}">
                <a16:creationId xmlns:a16="http://schemas.microsoft.com/office/drawing/2014/main" id="{AA8697F2-B8EF-4128-B02D-F769F8A9E7B6}"/>
              </a:ext>
            </a:extLst>
          </p:cNvPr>
          <p:cNvSpPr/>
          <p:nvPr/>
        </p:nvSpPr>
        <p:spPr>
          <a:xfrm>
            <a:off x="1208476" y="3061475"/>
            <a:ext cx="726560" cy="37214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Y=</a:t>
            </a:r>
          </a:p>
        </p:txBody>
      </p:sp>
      <p:sp>
        <p:nvSpPr>
          <p:cNvPr id="65" name="Tekstvak 64">
            <a:extLst>
              <a:ext uri="{FF2B5EF4-FFF2-40B4-BE49-F238E27FC236}">
                <a16:creationId xmlns:a16="http://schemas.microsoft.com/office/drawing/2014/main" id="{436B501B-673D-44F7-81E7-0D8E2BB67439}"/>
              </a:ext>
            </a:extLst>
          </p:cNvPr>
          <p:cNvSpPr txBox="1"/>
          <p:nvPr/>
        </p:nvSpPr>
        <p:spPr>
          <a:xfrm>
            <a:off x="1044232" y="2667335"/>
            <a:ext cx="1110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>
                <a:solidFill>
                  <a:srgbClr val="0099FF"/>
                </a:solidFill>
                <a:latin typeface="Helvetica" panose="020B0500000000000000" pitchFamily="34" charset="0"/>
              </a:rPr>
              <a:t>Stat plot</a:t>
            </a:r>
          </a:p>
        </p:txBody>
      </p:sp>
      <p:sp>
        <p:nvSpPr>
          <p:cNvPr id="66" name="Rechthoek: afgeronde hoeken 65">
            <a:extLst>
              <a:ext uri="{FF2B5EF4-FFF2-40B4-BE49-F238E27FC236}">
                <a16:creationId xmlns:a16="http://schemas.microsoft.com/office/drawing/2014/main" id="{6F5E0976-133D-4844-9678-F24A3112FB68}"/>
              </a:ext>
            </a:extLst>
          </p:cNvPr>
          <p:cNvSpPr/>
          <p:nvPr/>
        </p:nvSpPr>
        <p:spPr>
          <a:xfrm>
            <a:off x="2012106" y="3066106"/>
            <a:ext cx="659219" cy="37214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>
                <a:solidFill>
                  <a:schemeClr val="tx1"/>
                </a:solidFill>
              </a:rPr>
              <a:t>1</a:t>
            </a:r>
          </a:p>
        </p:txBody>
      </p:sp>
      <p:pic>
        <p:nvPicPr>
          <p:cNvPr id="73" name="Afbeelding 72">
            <a:extLst>
              <a:ext uri="{FF2B5EF4-FFF2-40B4-BE49-F238E27FC236}">
                <a16:creationId xmlns:a16="http://schemas.microsoft.com/office/drawing/2014/main" id="{E1FD9600-5A35-4000-A942-BAEAFA3CA8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571" t="24908" r="24607" b="60781"/>
          <a:stretch/>
        </p:blipFill>
        <p:spPr>
          <a:xfrm>
            <a:off x="3572539" y="2998379"/>
            <a:ext cx="499730" cy="367450"/>
          </a:xfrm>
          <a:prstGeom prst="rect">
            <a:avLst/>
          </a:prstGeom>
        </p:spPr>
      </p:pic>
      <p:sp>
        <p:nvSpPr>
          <p:cNvPr id="74" name="Rechthoek: afgeronde hoeken 73">
            <a:extLst>
              <a:ext uri="{FF2B5EF4-FFF2-40B4-BE49-F238E27FC236}">
                <a16:creationId xmlns:a16="http://schemas.microsoft.com/office/drawing/2014/main" id="{232D5FD2-F28C-4120-81DE-79EF5675A082}"/>
              </a:ext>
            </a:extLst>
          </p:cNvPr>
          <p:cNvSpPr/>
          <p:nvPr/>
        </p:nvSpPr>
        <p:spPr>
          <a:xfrm>
            <a:off x="530043" y="4214071"/>
            <a:ext cx="659219" cy="372140"/>
          </a:xfrm>
          <a:prstGeom prst="roundRect">
            <a:avLst/>
          </a:prstGeom>
          <a:solidFill>
            <a:srgbClr val="00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2ND</a:t>
            </a:r>
          </a:p>
        </p:txBody>
      </p:sp>
      <p:sp>
        <p:nvSpPr>
          <p:cNvPr id="75" name="Rechthoek: afgeronde hoeken 74">
            <a:extLst>
              <a:ext uri="{FF2B5EF4-FFF2-40B4-BE49-F238E27FC236}">
                <a16:creationId xmlns:a16="http://schemas.microsoft.com/office/drawing/2014/main" id="{F647261E-26E5-4B8B-943E-D1AEC68BEF8F}"/>
              </a:ext>
            </a:extLst>
          </p:cNvPr>
          <p:cNvSpPr/>
          <p:nvPr/>
        </p:nvSpPr>
        <p:spPr>
          <a:xfrm>
            <a:off x="1286448" y="4213336"/>
            <a:ext cx="726560" cy="37214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Y=</a:t>
            </a:r>
          </a:p>
        </p:txBody>
      </p:sp>
      <p:sp>
        <p:nvSpPr>
          <p:cNvPr id="76" name="Rechthoek: afgeronde hoeken 75">
            <a:extLst>
              <a:ext uri="{FF2B5EF4-FFF2-40B4-BE49-F238E27FC236}">
                <a16:creationId xmlns:a16="http://schemas.microsoft.com/office/drawing/2014/main" id="{BBF58450-8497-4D05-BB8D-F2510B1F7ADE}"/>
              </a:ext>
            </a:extLst>
          </p:cNvPr>
          <p:cNvSpPr/>
          <p:nvPr/>
        </p:nvSpPr>
        <p:spPr>
          <a:xfrm>
            <a:off x="2079446" y="4196703"/>
            <a:ext cx="659219" cy="37214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>
                <a:solidFill>
                  <a:schemeClr val="tx1"/>
                </a:solidFill>
              </a:rPr>
              <a:t>2</a:t>
            </a:r>
          </a:p>
        </p:txBody>
      </p:sp>
      <p:pic>
        <p:nvPicPr>
          <p:cNvPr id="77" name="Afbeelding 76">
            <a:extLst>
              <a:ext uri="{FF2B5EF4-FFF2-40B4-BE49-F238E27FC236}">
                <a16:creationId xmlns:a16="http://schemas.microsoft.com/office/drawing/2014/main" id="{802733D5-EB3C-48B1-8F58-8FE040C324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3297" y="4244164"/>
            <a:ext cx="4572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820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2" grpId="0" animBg="1"/>
      <p:bldP spid="63" grpId="0" animBg="1"/>
      <p:bldP spid="64" grpId="0" animBg="1"/>
      <p:bldP spid="65" grpId="0"/>
      <p:bldP spid="66" grpId="0" animBg="1"/>
      <p:bldP spid="74" grpId="0" animBg="1"/>
      <p:bldP spid="75" grpId="0" animBg="1"/>
      <p:bldP spid="7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AD55A8-E53F-4977-B208-871D2F590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Frequentietabel aanvullen en cumulatieve absolute frequentiepolygoon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A5DF02E-7630-4EF3-BA4F-C8E9E951100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1" y="1171852"/>
            <a:ext cx="8302752" cy="5186417"/>
          </a:xfrm>
        </p:spPr>
        <p:txBody>
          <a:bodyPr>
            <a:normAutofit/>
          </a:bodyPr>
          <a:lstStyle/>
          <a:p>
            <a:r>
              <a:rPr lang="nl-BE" dirty="0"/>
              <a:t>Gegevens aangevuld met formules</a:t>
            </a:r>
          </a:p>
          <a:p>
            <a:r>
              <a:rPr lang="nl-BE" dirty="0"/>
              <a:t>Gewenste grafiek(en) plotten.</a:t>
            </a:r>
          </a:p>
          <a:p>
            <a:r>
              <a:rPr lang="nl-BE" dirty="0"/>
              <a:t>Belangrijk:</a:t>
            </a:r>
            <a:br>
              <a:rPr lang="nl-BE" dirty="0"/>
            </a:br>
            <a:r>
              <a:rPr lang="nl-BE" dirty="0"/>
              <a:t>weet welke x-waarde je nodig hebt</a:t>
            </a:r>
          </a:p>
          <a:p>
            <a:endParaRPr lang="nl-BE" dirty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  <a:p>
            <a:endParaRPr lang="nl-BE" sz="1900" b="1" dirty="0"/>
          </a:p>
          <a:p>
            <a:endParaRPr lang="nl-BE" dirty="0"/>
          </a:p>
        </p:txBody>
      </p:sp>
      <p:sp>
        <p:nvSpPr>
          <p:cNvPr id="9" name="Rechthoek: afgeronde hoeken 8">
            <a:extLst>
              <a:ext uri="{FF2B5EF4-FFF2-40B4-BE49-F238E27FC236}">
                <a16:creationId xmlns:a16="http://schemas.microsoft.com/office/drawing/2014/main" id="{FF95B6FD-8970-4965-B264-54019BC3D860}"/>
              </a:ext>
            </a:extLst>
          </p:cNvPr>
          <p:cNvSpPr/>
          <p:nvPr/>
        </p:nvSpPr>
        <p:spPr>
          <a:xfrm>
            <a:off x="829339" y="-606056"/>
            <a:ext cx="659219" cy="372140"/>
          </a:xfrm>
          <a:prstGeom prst="roundRect">
            <a:avLst/>
          </a:prstGeom>
          <a:solidFill>
            <a:srgbClr val="00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2ND</a:t>
            </a:r>
          </a:p>
        </p:txBody>
      </p:sp>
      <p:sp>
        <p:nvSpPr>
          <p:cNvPr id="10" name="Rechthoek: afgeronde hoeken 9">
            <a:extLst>
              <a:ext uri="{FF2B5EF4-FFF2-40B4-BE49-F238E27FC236}">
                <a16:creationId xmlns:a16="http://schemas.microsoft.com/office/drawing/2014/main" id="{D57E4912-BE8A-440D-B010-C8E87B1E6F7E}"/>
              </a:ext>
            </a:extLst>
          </p:cNvPr>
          <p:cNvSpPr/>
          <p:nvPr/>
        </p:nvSpPr>
        <p:spPr>
          <a:xfrm>
            <a:off x="1532774" y="-593634"/>
            <a:ext cx="659219" cy="37214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STAT</a:t>
            </a:r>
          </a:p>
        </p:txBody>
      </p:sp>
      <p:sp>
        <p:nvSpPr>
          <p:cNvPr id="12" name="Rechthoek: afgeronde hoeken 11">
            <a:extLst>
              <a:ext uri="{FF2B5EF4-FFF2-40B4-BE49-F238E27FC236}">
                <a16:creationId xmlns:a16="http://schemas.microsoft.com/office/drawing/2014/main" id="{3D3E99C7-0DA4-4741-AE92-7159DC571549}"/>
              </a:ext>
            </a:extLst>
          </p:cNvPr>
          <p:cNvSpPr/>
          <p:nvPr/>
        </p:nvSpPr>
        <p:spPr>
          <a:xfrm>
            <a:off x="3030280" y="-606057"/>
            <a:ext cx="659219" cy="37214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" name="Rechthoek: afgeronde hoeken 12">
            <a:extLst>
              <a:ext uri="{FF2B5EF4-FFF2-40B4-BE49-F238E27FC236}">
                <a16:creationId xmlns:a16="http://schemas.microsoft.com/office/drawing/2014/main" id="{B974CEE6-87F9-411C-AF6C-71094A160282}"/>
              </a:ext>
            </a:extLst>
          </p:cNvPr>
          <p:cNvSpPr/>
          <p:nvPr/>
        </p:nvSpPr>
        <p:spPr>
          <a:xfrm>
            <a:off x="3756838" y="-602513"/>
            <a:ext cx="659219" cy="37214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CC6B9C24-4C2C-4F47-A3AD-F919F8E3A398}"/>
              </a:ext>
            </a:extLst>
          </p:cNvPr>
          <p:cNvSpPr/>
          <p:nvPr/>
        </p:nvSpPr>
        <p:spPr>
          <a:xfrm>
            <a:off x="718962" y="2764572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nl-BE" sz="2000" dirty="0">
              <a:latin typeface="Helvetica" panose="020B0500000000000000" pitchFamily="34" charset="0"/>
            </a:endParaRPr>
          </a:p>
          <a:p>
            <a:endParaRPr lang="nl-BE" sz="2000" dirty="0">
              <a:latin typeface="Helvetica" panose="020B0500000000000000" pitchFamily="34" charset="0"/>
            </a:endParaRPr>
          </a:p>
          <a:p>
            <a:endParaRPr lang="nl-BE" sz="2000" dirty="0">
              <a:latin typeface="Helvetica" panose="020B0500000000000000" pitchFamily="34" charset="0"/>
            </a:endParaRPr>
          </a:p>
          <a:p>
            <a:endParaRPr lang="nl-BE" sz="2000" dirty="0">
              <a:latin typeface="Helvetica" panose="020B0500000000000000" pitchFamily="34" charset="0"/>
            </a:endParaRPr>
          </a:p>
          <a:p>
            <a:endParaRPr lang="nl-BE" sz="2000" dirty="0">
              <a:latin typeface="Helvetica" panose="020B0500000000000000" pitchFamily="34" charset="0"/>
            </a:endParaRPr>
          </a:p>
        </p:txBody>
      </p:sp>
      <p:sp>
        <p:nvSpPr>
          <p:cNvPr id="16" name="Rechthoek: afgeronde hoeken 15">
            <a:extLst>
              <a:ext uri="{FF2B5EF4-FFF2-40B4-BE49-F238E27FC236}">
                <a16:creationId xmlns:a16="http://schemas.microsoft.com/office/drawing/2014/main" id="{E7059611-0AB4-4C72-869F-FB25B9A6C7ED}"/>
              </a:ext>
            </a:extLst>
          </p:cNvPr>
          <p:cNvSpPr/>
          <p:nvPr/>
        </p:nvSpPr>
        <p:spPr>
          <a:xfrm>
            <a:off x="2307721" y="-602158"/>
            <a:ext cx="659219" cy="37214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93DA1F8E-5FAA-446A-80AD-7C6095A47BC0}"/>
              </a:ext>
            </a:extLst>
          </p:cNvPr>
          <p:cNvSpPr txBox="1"/>
          <p:nvPr/>
        </p:nvSpPr>
        <p:spPr>
          <a:xfrm>
            <a:off x="2350250" y="-910502"/>
            <a:ext cx="584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>
                <a:solidFill>
                  <a:srgbClr val="0099FF"/>
                </a:solidFill>
                <a:latin typeface="Helvetica" panose="020B0500000000000000" pitchFamily="34" charset="0"/>
              </a:rPr>
              <a:t>L1</a:t>
            </a:r>
          </a:p>
        </p:txBody>
      </p:sp>
      <p:sp>
        <p:nvSpPr>
          <p:cNvPr id="18" name="Rechthoek: afgeronde hoeken 17">
            <a:extLst>
              <a:ext uri="{FF2B5EF4-FFF2-40B4-BE49-F238E27FC236}">
                <a16:creationId xmlns:a16="http://schemas.microsoft.com/office/drawing/2014/main" id="{4C468AAC-E416-4C43-A5FC-0555C4570B70}"/>
              </a:ext>
            </a:extLst>
          </p:cNvPr>
          <p:cNvSpPr/>
          <p:nvPr/>
        </p:nvSpPr>
        <p:spPr>
          <a:xfrm>
            <a:off x="6078517" y="-596558"/>
            <a:ext cx="668512" cy="37214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600" dirty="0"/>
              <a:t>Enter</a:t>
            </a:r>
          </a:p>
        </p:txBody>
      </p:sp>
      <p:sp>
        <p:nvSpPr>
          <p:cNvPr id="19" name="Rechthoek: afgeronde hoeken 18">
            <a:extLst>
              <a:ext uri="{FF2B5EF4-FFF2-40B4-BE49-F238E27FC236}">
                <a16:creationId xmlns:a16="http://schemas.microsoft.com/office/drawing/2014/main" id="{514EC711-C9A1-48BD-A405-1E4F8670B31C}"/>
              </a:ext>
            </a:extLst>
          </p:cNvPr>
          <p:cNvSpPr/>
          <p:nvPr/>
        </p:nvSpPr>
        <p:spPr>
          <a:xfrm rot="10800000">
            <a:off x="4512527" y="-606553"/>
            <a:ext cx="726560" cy="37214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^</a:t>
            </a:r>
          </a:p>
        </p:txBody>
      </p:sp>
      <p:sp>
        <p:nvSpPr>
          <p:cNvPr id="20" name="Rechthoek: afgeronde hoeken 19">
            <a:extLst>
              <a:ext uri="{FF2B5EF4-FFF2-40B4-BE49-F238E27FC236}">
                <a16:creationId xmlns:a16="http://schemas.microsoft.com/office/drawing/2014/main" id="{E180980F-CABD-4158-A780-0CC0541CA26C}"/>
              </a:ext>
            </a:extLst>
          </p:cNvPr>
          <p:cNvSpPr/>
          <p:nvPr/>
        </p:nvSpPr>
        <p:spPr>
          <a:xfrm>
            <a:off x="5303734" y="-597913"/>
            <a:ext cx="726560" cy="37214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&gt;</a:t>
            </a:r>
          </a:p>
        </p:txBody>
      </p:sp>
      <p:sp>
        <p:nvSpPr>
          <p:cNvPr id="21" name="Rechthoek: afgeronde hoeken 20">
            <a:extLst>
              <a:ext uri="{FF2B5EF4-FFF2-40B4-BE49-F238E27FC236}">
                <a16:creationId xmlns:a16="http://schemas.microsoft.com/office/drawing/2014/main" id="{E9586DCC-7A2A-4E9E-AAA4-9BF1BA6056B0}"/>
              </a:ext>
            </a:extLst>
          </p:cNvPr>
          <p:cNvSpPr/>
          <p:nvPr/>
        </p:nvSpPr>
        <p:spPr>
          <a:xfrm>
            <a:off x="97654" y="-595700"/>
            <a:ext cx="665825" cy="372140"/>
          </a:xfrm>
          <a:prstGeom prst="roundRect">
            <a:avLst/>
          </a:prstGeom>
          <a:solidFill>
            <a:srgbClr val="66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400" dirty="0"/>
              <a:t>ALPHA</a:t>
            </a:r>
          </a:p>
        </p:txBody>
      </p:sp>
      <p:sp>
        <p:nvSpPr>
          <p:cNvPr id="35" name="Rechthoek: afgeronde hoeken 34">
            <a:extLst>
              <a:ext uri="{FF2B5EF4-FFF2-40B4-BE49-F238E27FC236}">
                <a16:creationId xmlns:a16="http://schemas.microsoft.com/office/drawing/2014/main" id="{F6727CB1-8CEC-4F4A-982F-943EE433A13F}"/>
              </a:ext>
            </a:extLst>
          </p:cNvPr>
          <p:cNvSpPr/>
          <p:nvPr/>
        </p:nvSpPr>
        <p:spPr>
          <a:xfrm>
            <a:off x="6851149" y="-600103"/>
            <a:ext cx="935427" cy="37214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600" dirty="0" err="1"/>
              <a:t>Window</a:t>
            </a:r>
            <a:endParaRPr lang="nl-BE" sz="1600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A07C31EE-C4A6-4DF9-9206-C9924D06F3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1404" y="-2098822"/>
            <a:ext cx="2724150" cy="1847850"/>
          </a:xfrm>
          <a:prstGeom prst="rect">
            <a:avLst/>
          </a:prstGeom>
        </p:spPr>
      </p:pic>
      <p:graphicFrame>
        <p:nvGraphicFramePr>
          <p:cNvPr id="25" name="Tabel 24">
            <a:extLst>
              <a:ext uri="{FF2B5EF4-FFF2-40B4-BE49-F238E27FC236}">
                <a16:creationId xmlns:a16="http://schemas.microsoft.com/office/drawing/2014/main" id="{A3D997B2-48D1-439C-AC5E-2004290521D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103627" y="2239715"/>
          <a:ext cx="2752181" cy="32486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24975">
                  <a:extLst>
                    <a:ext uri="{9D8B030D-6E8A-4147-A177-3AD203B41FA5}">
                      <a16:colId xmlns:a16="http://schemas.microsoft.com/office/drawing/2014/main" val="3466258998"/>
                    </a:ext>
                  </a:extLst>
                </a:gridCol>
                <a:gridCol w="924975">
                  <a:extLst>
                    <a:ext uri="{9D8B030D-6E8A-4147-A177-3AD203B41FA5}">
                      <a16:colId xmlns:a16="http://schemas.microsoft.com/office/drawing/2014/main" val="3640186176"/>
                    </a:ext>
                  </a:extLst>
                </a:gridCol>
                <a:gridCol w="902231">
                  <a:extLst>
                    <a:ext uri="{9D8B030D-6E8A-4147-A177-3AD203B41FA5}">
                      <a16:colId xmlns:a16="http://schemas.microsoft.com/office/drawing/2014/main" val="3168634269"/>
                    </a:ext>
                  </a:extLst>
                </a:gridCol>
              </a:tblGrid>
              <a:tr h="6204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dirty="0"/>
                        <a:t>Klasse</a:t>
                      </a:r>
                    </a:p>
                    <a:p>
                      <a:pPr algn="ctr"/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dirty="0"/>
                        <a:t>Klassen-</a:t>
                      </a:r>
                    </a:p>
                    <a:p>
                      <a:pPr algn="ctr"/>
                      <a:r>
                        <a:rPr lang="nl-BE" sz="1600" dirty="0"/>
                        <a:t>middens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AF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8534933"/>
                  </a:ext>
                </a:extLst>
              </a:tr>
              <a:tr h="354528">
                <a:tc>
                  <a:txBody>
                    <a:bodyPr/>
                    <a:lstStyle/>
                    <a:p>
                      <a:pPr algn="ctr"/>
                      <a:r>
                        <a:rPr lang="nl-BE" dirty="0">
                          <a:solidFill>
                            <a:schemeClr val="tx1"/>
                          </a:solidFill>
                        </a:rPr>
                        <a:t>[10,15[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>
                          <a:solidFill>
                            <a:schemeClr val="tx1"/>
                          </a:solidFill>
                        </a:rPr>
                        <a:t>12,5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0258246"/>
                  </a:ext>
                </a:extLst>
              </a:tr>
              <a:tr h="354528"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[15,20[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17,5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3191443"/>
                  </a:ext>
                </a:extLst>
              </a:tr>
              <a:tr h="35452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dirty="0"/>
                        <a:t>[20,25[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dirty="0"/>
                        <a:t>22,5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9375052"/>
                  </a:ext>
                </a:extLst>
              </a:tr>
              <a:tr h="35452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dirty="0"/>
                        <a:t>[25,30[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dirty="0"/>
                        <a:t>27,5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0011567"/>
                  </a:ext>
                </a:extLst>
              </a:tr>
              <a:tr h="35452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dirty="0"/>
                        <a:t>[30,35[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dirty="0"/>
                        <a:t>32,5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1544356"/>
                  </a:ext>
                </a:extLst>
              </a:tr>
              <a:tr h="35452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dirty="0"/>
                        <a:t>[35,40[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dirty="0"/>
                        <a:t>37,5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2833531"/>
                  </a:ext>
                </a:extLst>
              </a:tr>
              <a:tr h="414028">
                <a:tc>
                  <a:txBody>
                    <a:bodyPr/>
                    <a:lstStyle/>
                    <a:p>
                      <a:pPr algn="ctr"/>
                      <a:r>
                        <a:rPr lang="nl-BE" dirty="0">
                          <a:solidFill>
                            <a:schemeClr val="tx1"/>
                          </a:solidFill>
                        </a:rPr>
                        <a:t>[40,45[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>
                          <a:solidFill>
                            <a:schemeClr val="tx1"/>
                          </a:solidFill>
                        </a:rPr>
                        <a:t>42,5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000717"/>
                  </a:ext>
                </a:extLst>
              </a:tr>
            </a:tbl>
          </a:graphicData>
        </a:graphic>
      </p:graphicFrame>
      <p:sp>
        <p:nvSpPr>
          <p:cNvPr id="26" name="Tekstvak 25">
            <a:extLst>
              <a:ext uri="{FF2B5EF4-FFF2-40B4-BE49-F238E27FC236}">
                <a16:creationId xmlns:a16="http://schemas.microsoft.com/office/drawing/2014/main" id="{4DFA341E-F41F-4EAE-AC77-0CBE3808B64D}"/>
              </a:ext>
            </a:extLst>
          </p:cNvPr>
          <p:cNvSpPr txBox="1"/>
          <p:nvPr/>
        </p:nvSpPr>
        <p:spPr>
          <a:xfrm>
            <a:off x="6158631" y="1837412"/>
            <a:ext cx="584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>
                <a:solidFill>
                  <a:srgbClr val="0099FF"/>
                </a:solidFill>
                <a:latin typeface="Helvetica" panose="020B0500000000000000" pitchFamily="34" charset="0"/>
              </a:rPr>
              <a:t>L2</a:t>
            </a:r>
          </a:p>
        </p:txBody>
      </p:sp>
      <p:sp>
        <p:nvSpPr>
          <p:cNvPr id="31" name="Tekstvak 30">
            <a:extLst>
              <a:ext uri="{FF2B5EF4-FFF2-40B4-BE49-F238E27FC236}">
                <a16:creationId xmlns:a16="http://schemas.microsoft.com/office/drawing/2014/main" id="{1E5F88AF-CEF4-4C87-9E4E-3B712479BF4B}"/>
              </a:ext>
            </a:extLst>
          </p:cNvPr>
          <p:cNvSpPr txBox="1"/>
          <p:nvPr/>
        </p:nvSpPr>
        <p:spPr>
          <a:xfrm>
            <a:off x="7084627" y="1833007"/>
            <a:ext cx="584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>
                <a:solidFill>
                  <a:srgbClr val="0099FF"/>
                </a:solidFill>
                <a:latin typeface="Helvetica" panose="020B0500000000000000" pitchFamily="34" charset="0"/>
              </a:rPr>
              <a:t>L3</a:t>
            </a:r>
          </a:p>
        </p:txBody>
      </p:sp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D96C0796-7DE0-4213-823E-34BF6E84F4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0799209"/>
              </p:ext>
            </p:extLst>
          </p:nvPr>
        </p:nvGraphicFramePr>
        <p:xfrm>
          <a:off x="7862776" y="2245721"/>
          <a:ext cx="902231" cy="32336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02231">
                  <a:extLst>
                    <a:ext uri="{9D8B030D-6E8A-4147-A177-3AD203B41FA5}">
                      <a16:colId xmlns:a16="http://schemas.microsoft.com/office/drawing/2014/main" val="3839572971"/>
                    </a:ext>
                  </a:extLst>
                </a:gridCol>
              </a:tblGrid>
              <a:tr h="625068">
                <a:tc>
                  <a:txBody>
                    <a:bodyPr/>
                    <a:lstStyle/>
                    <a:p>
                      <a:pPr algn="ctr"/>
                      <a:r>
                        <a:rPr lang="nl-BE" sz="1400" dirty="0"/>
                        <a:t>Boven-</a:t>
                      </a:r>
                    </a:p>
                    <a:p>
                      <a:pPr algn="ctr"/>
                      <a:r>
                        <a:rPr lang="nl-BE" sz="1400" dirty="0"/>
                        <a:t>Grenzen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6135627"/>
                  </a:ext>
                </a:extLst>
              </a:tr>
              <a:tr h="354528">
                <a:tc>
                  <a:txBody>
                    <a:bodyPr/>
                    <a:lstStyle/>
                    <a:p>
                      <a:pPr algn="ctr"/>
                      <a:r>
                        <a:rPr lang="nl-BE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2404446"/>
                  </a:ext>
                </a:extLst>
              </a:tr>
              <a:tr h="354528"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8906064"/>
                  </a:ext>
                </a:extLst>
              </a:tr>
              <a:tr h="354528"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3284914"/>
                  </a:ext>
                </a:extLst>
              </a:tr>
              <a:tr h="354528"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5443586"/>
                  </a:ext>
                </a:extLst>
              </a:tr>
              <a:tr h="354528"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059029"/>
                  </a:ext>
                </a:extLst>
              </a:tr>
              <a:tr h="354528"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9026763"/>
                  </a:ext>
                </a:extLst>
              </a:tr>
              <a:tr h="41402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dirty="0">
                          <a:solidFill>
                            <a:schemeClr val="tx1"/>
                          </a:solidFill>
                        </a:rPr>
                        <a:t>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035545"/>
                  </a:ext>
                </a:extLst>
              </a:tr>
            </a:tbl>
          </a:graphicData>
        </a:graphic>
      </p:graphicFrame>
      <p:graphicFrame>
        <p:nvGraphicFramePr>
          <p:cNvPr id="32" name="Tabel 31">
            <a:extLst>
              <a:ext uri="{FF2B5EF4-FFF2-40B4-BE49-F238E27FC236}">
                <a16:creationId xmlns:a16="http://schemas.microsoft.com/office/drawing/2014/main" id="{F02CF6F4-3125-4FD0-8A2B-BE3096FA7D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0505257"/>
              </p:ext>
            </p:extLst>
          </p:nvPr>
        </p:nvGraphicFramePr>
        <p:xfrm>
          <a:off x="8770087" y="2249265"/>
          <a:ext cx="902231" cy="32290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02231">
                  <a:extLst>
                    <a:ext uri="{9D8B030D-6E8A-4147-A177-3AD203B41FA5}">
                      <a16:colId xmlns:a16="http://schemas.microsoft.com/office/drawing/2014/main" val="3839572971"/>
                    </a:ext>
                  </a:extLst>
                </a:gridCol>
              </a:tblGrid>
              <a:tr h="620425">
                <a:tc>
                  <a:txBody>
                    <a:bodyPr/>
                    <a:lstStyle/>
                    <a:p>
                      <a:pPr algn="ctr"/>
                      <a:r>
                        <a:rPr lang="nl-BE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Cum</a:t>
                      </a:r>
                      <a:r>
                        <a:rPr lang="nl-BE" sz="1600" dirty="0"/>
                        <a:t>. AF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6135627"/>
                  </a:ext>
                </a:extLst>
              </a:tr>
              <a:tr h="354528">
                <a:tc>
                  <a:txBody>
                    <a:bodyPr/>
                    <a:lstStyle/>
                    <a:p>
                      <a:pPr algn="ctr"/>
                      <a:r>
                        <a:rPr lang="nl-BE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2404446"/>
                  </a:ext>
                </a:extLst>
              </a:tr>
              <a:tr h="354528"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8906064"/>
                  </a:ext>
                </a:extLst>
              </a:tr>
              <a:tr h="354528"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3284914"/>
                  </a:ext>
                </a:extLst>
              </a:tr>
              <a:tr h="354528"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5443586"/>
                  </a:ext>
                </a:extLst>
              </a:tr>
              <a:tr h="354528"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059029"/>
                  </a:ext>
                </a:extLst>
              </a:tr>
              <a:tr h="354528"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9026763"/>
                  </a:ext>
                </a:extLst>
              </a:tr>
              <a:tr h="41402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dirty="0">
                          <a:solidFill>
                            <a:schemeClr val="tx1"/>
                          </a:solidFill>
                        </a:rPr>
                        <a:t>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035545"/>
                  </a:ext>
                </a:extLst>
              </a:tr>
            </a:tbl>
          </a:graphicData>
        </a:graphic>
      </p:graphicFrame>
      <p:graphicFrame>
        <p:nvGraphicFramePr>
          <p:cNvPr id="7" name="Tabel 6">
            <a:extLst>
              <a:ext uri="{FF2B5EF4-FFF2-40B4-BE49-F238E27FC236}">
                <a16:creationId xmlns:a16="http://schemas.microsoft.com/office/drawing/2014/main" id="{28EBB184-5E0D-4F87-95DA-1C9CB9B8EB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2175783"/>
              </p:ext>
            </p:extLst>
          </p:nvPr>
        </p:nvGraphicFramePr>
        <p:xfrm>
          <a:off x="9670309" y="2245720"/>
          <a:ext cx="902231" cy="32290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02231">
                  <a:extLst>
                    <a:ext uri="{9D8B030D-6E8A-4147-A177-3AD203B41FA5}">
                      <a16:colId xmlns:a16="http://schemas.microsoft.com/office/drawing/2014/main" val="529846526"/>
                    </a:ext>
                  </a:extLst>
                </a:gridCol>
              </a:tblGrid>
              <a:tr h="620425">
                <a:tc>
                  <a:txBody>
                    <a:bodyPr/>
                    <a:lstStyle/>
                    <a:p>
                      <a:pPr algn="ctr"/>
                      <a:r>
                        <a:rPr lang="nl-BE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7786499"/>
                  </a:ext>
                </a:extLst>
              </a:tr>
              <a:tr h="354528">
                <a:tc>
                  <a:txBody>
                    <a:bodyPr/>
                    <a:lstStyle/>
                    <a:p>
                      <a:pPr algn="ctr"/>
                      <a:r>
                        <a:rPr lang="nl-BE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486712"/>
                  </a:ext>
                </a:extLst>
              </a:tr>
              <a:tr h="354528"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12,5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6245449"/>
                  </a:ext>
                </a:extLst>
              </a:tr>
              <a:tr h="354528"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37,33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8253934"/>
                  </a:ext>
                </a:extLst>
              </a:tr>
              <a:tr h="354528"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37,33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9277415"/>
                  </a:ext>
                </a:extLst>
              </a:tr>
              <a:tr h="354528"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12,5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9898065"/>
                  </a:ext>
                </a:extLst>
              </a:tr>
              <a:tr h="354528"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4,16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0693020"/>
                  </a:ext>
                </a:extLst>
              </a:tr>
              <a:tr h="41402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7321561"/>
                  </a:ext>
                </a:extLst>
              </a:tr>
            </a:tbl>
          </a:graphicData>
        </a:graphic>
      </p:graphicFrame>
      <p:sp>
        <p:nvSpPr>
          <p:cNvPr id="33" name="Tekstvak 32">
            <a:extLst>
              <a:ext uri="{FF2B5EF4-FFF2-40B4-BE49-F238E27FC236}">
                <a16:creationId xmlns:a16="http://schemas.microsoft.com/office/drawing/2014/main" id="{9ABEB3FF-481D-4BF3-A1B0-1D4B2D8F8B99}"/>
              </a:ext>
            </a:extLst>
          </p:cNvPr>
          <p:cNvSpPr txBox="1"/>
          <p:nvPr/>
        </p:nvSpPr>
        <p:spPr>
          <a:xfrm>
            <a:off x="7970674" y="1825919"/>
            <a:ext cx="584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>
                <a:solidFill>
                  <a:srgbClr val="0099FF"/>
                </a:solidFill>
                <a:latin typeface="Helvetica" panose="020B0500000000000000" pitchFamily="34" charset="0"/>
              </a:rPr>
              <a:t>L4</a:t>
            </a:r>
          </a:p>
        </p:txBody>
      </p:sp>
      <p:sp>
        <p:nvSpPr>
          <p:cNvPr id="34" name="Tekstvak 33">
            <a:extLst>
              <a:ext uri="{FF2B5EF4-FFF2-40B4-BE49-F238E27FC236}">
                <a16:creationId xmlns:a16="http://schemas.microsoft.com/office/drawing/2014/main" id="{80B58711-50B3-43B7-93FB-FF76C6EA741F}"/>
              </a:ext>
            </a:extLst>
          </p:cNvPr>
          <p:cNvSpPr txBox="1"/>
          <p:nvPr/>
        </p:nvSpPr>
        <p:spPr>
          <a:xfrm>
            <a:off x="8920516" y="1829463"/>
            <a:ext cx="584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>
                <a:solidFill>
                  <a:srgbClr val="0099FF"/>
                </a:solidFill>
                <a:latin typeface="Helvetica" panose="020B0500000000000000" pitchFamily="34" charset="0"/>
              </a:rPr>
              <a:t>L5</a:t>
            </a:r>
          </a:p>
        </p:txBody>
      </p:sp>
      <p:sp>
        <p:nvSpPr>
          <p:cNvPr id="36" name="Tekstvak 35">
            <a:extLst>
              <a:ext uri="{FF2B5EF4-FFF2-40B4-BE49-F238E27FC236}">
                <a16:creationId xmlns:a16="http://schemas.microsoft.com/office/drawing/2014/main" id="{3A190249-E75C-4A03-BB66-4BC3E6C8DA41}"/>
              </a:ext>
            </a:extLst>
          </p:cNvPr>
          <p:cNvSpPr txBox="1"/>
          <p:nvPr/>
        </p:nvSpPr>
        <p:spPr>
          <a:xfrm>
            <a:off x="9859726" y="1811742"/>
            <a:ext cx="584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>
                <a:solidFill>
                  <a:srgbClr val="0099FF"/>
                </a:solidFill>
                <a:latin typeface="Helvetica" panose="020B0500000000000000" pitchFamily="34" charset="0"/>
              </a:rPr>
              <a:t>L6</a:t>
            </a:r>
          </a:p>
        </p:txBody>
      </p:sp>
      <p:graphicFrame>
        <p:nvGraphicFramePr>
          <p:cNvPr id="37" name="Tabel 36">
            <a:extLst>
              <a:ext uri="{FF2B5EF4-FFF2-40B4-BE49-F238E27FC236}">
                <a16:creationId xmlns:a16="http://schemas.microsoft.com/office/drawing/2014/main" id="{0AE7D867-C96D-4909-AB0B-8BAB17B8D1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0110195"/>
              </p:ext>
            </p:extLst>
          </p:nvPr>
        </p:nvGraphicFramePr>
        <p:xfrm>
          <a:off x="10566988" y="2249264"/>
          <a:ext cx="902231" cy="32290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02231">
                  <a:extLst>
                    <a:ext uri="{9D8B030D-6E8A-4147-A177-3AD203B41FA5}">
                      <a16:colId xmlns:a16="http://schemas.microsoft.com/office/drawing/2014/main" val="529846526"/>
                    </a:ext>
                  </a:extLst>
                </a:gridCol>
              </a:tblGrid>
              <a:tr h="620425"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Cum. RF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7786499"/>
                  </a:ext>
                </a:extLst>
              </a:tr>
              <a:tr h="354528">
                <a:tc>
                  <a:txBody>
                    <a:bodyPr/>
                    <a:lstStyle/>
                    <a:p>
                      <a:pPr algn="ctr"/>
                      <a:r>
                        <a:rPr lang="nl-BE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486712"/>
                  </a:ext>
                </a:extLst>
              </a:tr>
              <a:tr h="354528"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12,5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6245449"/>
                  </a:ext>
                </a:extLst>
              </a:tr>
              <a:tr h="354528"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8253934"/>
                  </a:ext>
                </a:extLst>
              </a:tr>
              <a:tr h="354528"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83,33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9277415"/>
                  </a:ext>
                </a:extLst>
              </a:tr>
              <a:tr h="354528"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95,833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9898065"/>
                  </a:ext>
                </a:extLst>
              </a:tr>
              <a:tr h="354528"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0693020"/>
                  </a:ext>
                </a:extLst>
              </a:tr>
              <a:tr h="41402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dirty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7321561"/>
                  </a:ext>
                </a:extLst>
              </a:tr>
            </a:tbl>
          </a:graphicData>
        </a:graphic>
      </p:graphicFrame>
      <p:sp>
        <p:nvSpPr>
          <p:cNvPr id="38" name="Tekstvak 37">
            <a:extLst>
              <a:ext uri="{FF2B5EF4-FFF2-40B4-BE49-F238E27FC236}">
                <a16:creationId xmlns:a16="http://schemas.microsoft.com/office/drawing/2014/main" id="{3C5B242A-EC0C-4B2D-B4DF-DB48F2E91785}"/>
              </a:ext>
            </a:extLst>
          </p:cNvPr>
          <p:cNvSpPr txBox="1"/>
          <p:nvPr/>
        </p:nvSpPr>
        <p:spPr>
          <a:xfrm>
            <a:off x="10692609" y="1815286"/>
            <a:ext cx="584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>
                <a:solidFill>
                  <a:srgbClr val="0099FF"/>
                </a:solidFill>
                <a:latin typeface="Helvetica" panose="020B0500000000000000" pitchFamily="34" charset="0"/>
              </a:rPr>
              <a:t>L7</a:t>
            </a:r>
          </a:p>
        </p:txBody>
      </p:sp>
      <p:sp>
        <p:nvSpPr>
          <p:cNvPr id="42" name="Rechthoek: afgeronde hoeken 41">
            <a:extLst>
              <a:ext uri="{FF2B5EF4-FFF2-40B4-BE49-F238E27FC236}">
                <a16:creationId xmlns:a16="http://schemas.microsoft.com/office/drawing/2014/main" id="{C3629169-D679-43A8-A359-DA736338C675}"/>
              </a:ext>
            </a:extLst>
          </p:cNvPr>
          <p:cNvSpPr/>
          <p:nvPr/>
        </p:nvSpPr>
        <p:spPr>
          <a:xfrm>
            <a:off x="981739" y="-453656"/>
            <a:ext cx="659219" cy="372140"/>
          </a:xfrm>
          <a:prstGeom prst="roundRect">
            <a:avLst/>
          </a:prstGeom>
          <a:solidFill>
            <a:srgbClr val="00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2ND</a:t>
            </a:r>
          </a:p>
        </p:txBody>
      </p:sp>
      <p:sp>
        <p:nvSpPr>
          <p:cNvPr id="60" name="Rechthoek 59">
            <a:extLst>
              <a:ext uri="{FF2B5EF4-FFF2-40B4-BE49-F238E27FC236}">
                <a16:creationId xmlns:a16="http://schemas.microsoft.com/office/drawing/2014/main" id="{F5DE99C3-F31E-45B4-8D00-5719EF8B364F}"/>
              </a:ext>
            </a:extLst>
          </p:cNvPr>
          <p:cNvSpPr/>
          <p:nvPr/>
        </p:nvSpPr>
        <p:spPr>
          <a:xfrm>
            <a:off x="378719" y="2732674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nl-BE" sz="2000" dirty="0">
              <a:latin typeface="Helvetica" panose="020B0500000000000000" pitchFamily="34" charset="0"/>
            </a:endParaRPr>
          </a:p>
          <a:p>
            <a:endParaRPr lang="nl-BE" sz="2000" dirty="0">
              <a:latin typeface="Helvetica" panose="020B0500000000000000" pitchFamily="34" charset="0"/>
            </a:endParaRPr>
          </a:p>
          <a:p>
            <a:endParaRPr lang="nl-BE" sz="2000" dirty="0">
              <a:latin typeface="Helvetica" panose="020B0500000000000000" pitchFamily="34" charset="0"/>
            </a:endParaRPr>
          </a:p>
          <a:p>
            <a:endParaRPr lang="nl-BE" sz="2000" dirty="0">
              <a:latin typeface="Helvetica" panose="020B0500000000000000" pitchFamily="34" charset="0"/>
            </a:endParaRPr>
          </a:p>
          <a:p>
            <a:endParaRPr lang="nl-BE" sz="2000" dirty="0">
              <a:latin typeface="Helvetica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454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AD55A8-E53F-4977-B208-871D2F590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Het invoeren van gegevens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A5DF02E-7630-4EF3-BA4F-C8E9E951100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1" y="1171852"/>
            <a:ext cx="8302752" cy="420273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BE" dirty="0"/>
              <a:t>Casus: In een sportclub hebben de 24 spelers van een voetbalploeg de volgende leeftijd:</a:t>
            </a:r>
          </a:p>
          <a:p>
            <a:endParaRPr lang="nl-BE" dirty="0"/>
          </a:p>
          <a:p>
            <a:endParaRPr lang="nl-BE" dirty="0"/>
          </a:p>
          <a:p>
            <a:r>
              <a:rPr lang="nl-BE" dirty="0"/>
              <a:t>Berekenen van centrummaten en spreidingsmaten</a:t>
            </a:r>
          </a:p>
          <a:p>
            <a:pPr marL="0" indent="0">
              <a:buNone/>
            </a:pPr>
            <a:r>
              <a:rPr lang="nl-BE" dirty="0"/>
              <a:t> 	    	 </a:t>
            </a:r>
            <a:r>
              <a:rPr lang="nl-BE" dirty="0">
                <a:highlight>
                  <a:srgbClr val="00FF00"/>
                </a:highlight>
              </a:rPr>
              <a:t>CALC</a:t>
            </a:r>
            <a:r>
              <a:rPr lang="nl-BE" dirty="0"/>
              <a:t> 	         :1-Var </a:t>
            </a:r>
            <a:r>
              <a:rPr lang="nl-BE" dirty="0" err="1"/>
              <a:t>Stats</a:t>
            </a:r>
            <a:endParaRPr lang="nl-BE" dirty="0"/>
          </a:p>
          <a:p>
            <a:pPr marL="0" indent="0">
              <a:buNone/>
            </a:pPr>
            <a:r>
              <a:rPr lang="nl-BE" dirty="0"/>
              <a:t>			</a:t>
            </a:r>
          </a:p>
          <a:p>
            <a:pPr marL="0" indent="0">
              <a:buNone/>
            </a:pPr>
            <a:r>
              <a:rPr lang="nl-BE" dirty="0"/>
              <a:t>			</a:t>
            </a:r>
            <a:r>
              <a:rPr lang="nl-BE" dirty="0">
                <a:highlight>
                  <a:srgbClr val="00FF00"/>
                </a:highlight>
              </a:rPr>
              <a:t>Calculatie</a:t>
            </a:r>
          </a:p>
          <a:p>
            <a:pPr marL="0" indent="0">
              <a:buNone/>
            </a:pPr>
            <a:r>
              <a:rPr lang="nl-BE" dirty="0"/>
              <a:t>			</a:t>
            </a:r>
          </a:p>
        </p:txBody>
      </p:sp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28C6E028-174E-4CF5-8F6B-4AC7B74B39E8}"/>
              </a:ext>
            </a:extLst>
          </p:cNvPr>
          <p:cNvGraphicFramePr>
            <a:graphicFrameLocks noGrp="1"/>
          </p:cNvGraphicFramePr>
          <p:nvPr/>
        </p:nvGraphicFramePr>
        <p:xfrm>
          <a:off x="789126" y="1971418"/>
          <a:ext cx="8127996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7333">
                  <a:extLst>
                    <a:ext uri="{9D8B030D-6E8A-4147-A177-3AD203B41FA5}">
                      <a16:colId xmlns:a16="http://schemas.microsoft.com/office/drawing/2014/main" val="2800812535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3879023755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1829297858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1991501158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882618969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259270023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1606795989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3625708819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3756841391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859958626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3232533232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39349292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BE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4470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7068021"/>
                  </a:ext>
                </a:extLst>
              </a:tr>
            </a:tbl>
          </a:graphicData>
        </a:graphic>
      </p:graphicFrame>
      <p:sp>
        <p:nvSpPr>
          <p:cNvPr id="9" name="Rechthoek: afgeronde hoeken 8">
            <a:extLst>
              <a:ext uri="{FF2B5EF4-FFF2-40B4-BE49-F238E27FC236}">
                <a16:creationId xmlns:a16="http://schemas.microsoft.com/office/drawing/2014/main" id="{FF95B6FD-8970-4965-B264-54019BC3D860}"/>
              </a:ext>
            </a:extLst>
          </p:cNvPr>
          <p:cNvSpPr/>
          <p:nvPr/>
        </p:nvSpPr>
        <p:spPr>
          <a:xfrm>
            <a:off x="829339" y="-606056"/>
            <a:ext cx="659219" cy="372140"/>
          </a:xfrm>
          <a:prstGeom prst="roundRect">
            <a:avLst/>
          </a:prstGeom>
          <a:solidFill>
            <a:srgbClr val="00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2ND</a:t>
            </a:r>
          </a:p>
        </p:txBody>
      </p:sp>
      <p:sp>
        <p:nvSpPr>
          <p:cNvPr id="10" name="Rechthoek: afgeronde hoeken 9">
            <a:extLst>
              <a:ext uri="{FF2B5EF4-FFF2-40B4-BE49-F238E27FC236}">
                <a16:creationId xmlns:a16="http://schemas.microsoft.com/office/drawing/2014/main" id="{D57E4912-BE8A-440D-B010-C8E87B1E6F7E}"/>
              </a:ext>
            </a:extLst>
          </p:cNvPr>
          <p:cNvSpPr/>
          <p:nvPr/>
        </p:nvSpPr>
        <p:spPr>
          <a:xfrm>
            <a:off x="1577162" y="-602512"/>
            <a:ext cx="659219" cy="37214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STAT</a:t>
            </a:r>
          </a:p>
        </p:txBody>
      </p:sp>
      <p:sp>
        <p:nvSpPr>
          <p:cNvPr id="12" name="Rechthoek: afgeronde hoeken 11">
            <a:extLst>
              <a:ext uri="{FF2B5EF4-FFF2-40B4-BE49-F238E27FC236}">
                <a16:creationId xmlns:a16="http://schemas.microsoft.com/office/drawing/2014/main" id="{3D3E99C7-0DA4-4741-AE92-7159DC571549}"/>
              </a:ext>
            </a:extLst>
          </p:cNvPr>
          <p:cNvSpPr/>
          <p:nvPr/>
        </p:nvSpPr>
        <p:spPr>
          <a:xfrm>
            <a:off x="3030280" y="-606057"/>
            <a:ext cx="659219" cy="37214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" name="Rechthoek: afgeronde hoeken 12">
            <a:extLst>
              <a:ext uri="{FF2B5EF4-FFF2-40B4-BE49-F238E27FC236}">
                <a16:creationId xmlns:a16="http://schemas.microsoft.com/office/drawing/2014/main" id="{B974CEE6-87F9-411C-AF6C-71094A160282}"/>
              </a:ext>
            </a:extLst>
          </p:cNvPr>
          <p:cNvSpPr/>
          <p:nvPr/>
        </p:nvSpPr>
        <p:spPr>
          <a:xfrm>
            <a:off x="3756838" y="-602513"/>
            <a:ext cx="659219" cy="37214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4" name="Rechthoek: afgeronde hoeken 13">
            <a:extLst>
              <a:ext uri="{FF2B5EF4-FFF2-40B4-BE49-F238E27FC236}">
                <a16:creationId xmlns:a16="http://schemas.microsoft.com/office/drawing/2014/main" id="{4FCC6633-8439-46D9-852E-8BB3BAF8AD71}"/>
              </a:ext>
            </a:extLst>
          </p:cNvPr>
          <p:cNvSpPr/>
          <p:nvPr/>
        </p:nvSpPr>
        <p:spPr>
          <a:xfrm>
            <a:off x="1134140" y="3386317"/>
            <a:ext cx="659219" cy="37214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STAT</a:t>
            </a:r>
          </a:p>
        </p:txBody>
      </p:sp>
      <p:sp>
        <p:nvSpPr>
          <p:cNvPr id="22" name="Rechthoek: afgeronde hoeken 21">
            <a:extLst>
              <a:ext uri="{FF2B5EF4-FFF2-40B4-BE49-F238E27FC236}">
                <a16:creationId xmlns:a16="http://schemas.microsoft.com/office/drawing/2014/main" id="{25023E85-73B4-47BF-82BC-462EAD4F3B0A}"/>
              </a:ext>
            </a:extLst>
          </p:cNvPr>
          <p:cNvSpPr/>
          <p:nvPr/>
        </p:nvSpPr>
        <p:spPr>
          <a:xfrm>
            <a:off x="1857719" y="3386682"/>
            <a:ext cx="726560" cy="37214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&gt;</a:t>
            </a:r>
          </a:p>
        </p:txBody>
      </p:sp>
      <p:sp>
        <p:nvSpPr>
          <p:cNvPr id="23" name="Rechthoek: afgeronde hoeken 22">
            <a:extLst>
              <a:ext uri="{FF2B5EF4-FFF2-40B4-BE49-F238E27FC236}">
                <a16:creationId xmlns:a16="http://schemas.microsoft.com/office/drawing/2014/main" id="{8313061D-4C71-4BC0-86CD-DEC3DA41EAFC}"/>
              </a:ext>
            </a:extLst>
          </p:cNvPr>
          <p:cNvSpPr/>
          <p:nvPr/>
        </p:nvSpPr>
        <p:spPr>
          <a:xfrm>
            <a:off x="3434884" y="3364283"/>
            <a:ext cx="659219" cy="37214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4" name="Rechthoek: afgeronde hoeken 23">
            <a:extLst>
              <a:ext uri="{FF2B5EF4-FFF2-40B4-BE49-F238E27FC236}">
                <a16:creationId xmlns:a16="http://schemas.microsoft.com/office/drawing/2014/main" id="{9A0896C7-2A80-49C3-87EE-80C4B5D38B07}"/>
              </a:ext>
            </a:extLst>
          </p:cNvPr>
          <p:cNvSpPr/>
          <p:nvPr/>
        </p:nvSpPr>
        <p:spPr>
          <a:xfrm>
            <a:off x="1139101" y="4266349"/>
            <a:ext cx="659219" cy="372140"/>
          </a:xfrm>
          <a:prstGeom prst="roundRect">
            <a:avLst/>
          </a:prstGeom>
          <a:solidFill>
            <a:srgbClr val="00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2ND</a:t>
            </a:r>
          </a:p>
        </p:txBody>
      </p:sp>
      <p:sp>
        <p:nvSpPr>
          <p:cNvPr id="25" name="Rechthoek: afgeronde hoeken 24">
            <a:extLst>
              <a:ext uri="{FF2B5EF4-FFF2-40B4-BE49-F238E27FC236}">
                <a16:creationId xmlns:a16="http://schemas.microsoft.com/office/drawing/2014/main" id="{EA01D339-F520-45C4-A1E8-06AA2CF55BBE}"/>
              </a:ext>
            </a:extLst>
          </p:cNvPr>
          <p:cNvSpPr/>
          <p:nvPr/>
        </p:nvSpPr>
        <p:spPr>
          <a:xfrm>
            <a:off x="1890470" y="4262805"/>
            <a:ext cx="659219" cy="37214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6" name="Tekstvak 25">
            <a:extLst>
              <a:ext uri="{FF2B5EF4-FFF2-40B4-BE49-F238E27FC236}">
                <a16:creationId xmlns:a16="http://schemas.microsoft.com/office/drawing/2014/main" id="{21BE07F9-321A-4AC0-9198-9FFC673A4C6A}"/>
              </a:ext>
            </a:extLst>
          </p:cNvPr>
          <p:cNvSpPr txBox="1"/>
          <p:nvPr/>
        </p:nvSpPr>
        <p:spPr>
          <a:xfrm>
            <a:off x="1932999" y="3954461"/>
            <a:ext cx="584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>
                <a:solidFill>
                  <a:srgbClr val="0099FF"/>
                </a:solidFill>
                <a:latin typeface="Helvetica" panose="020B0500000000000000" pitchFamily="34" charset="0"/>
              </a:rPr>
              <a:t>L1</a:t>
            </a:r>
          </a:p>
        </p:txBody>
      </p:sp>
      <p:sp>
        <p:nvSpPr>
          <p:cNvPr id="27" name="Rechthoek: afgeronde hoeken 26">
            <a:extLst>
              <a:ext uri="{FF2B5EF4-FFF2-40B4-BE49-F238E27FC236}">
                <a16:creationId xmlns:a16="http://schemas.microsoft.com/office/drawing/2014/main" id="{E7A2E59C-6ED2-4246-A57F-B2363E1D319C}"/>
              </a:ext>
            </a:extLst>
          </p:cNvPr>
          <p:cNvSpPr/>
          <p:nvPr/>
        </p:nvSpPr>
        <p:spPr>
          <a:xfrm>
            <a:off x="4711356" y="4268405"/>
            <a:ext cx="726560" cy="37214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Enter</a:t>
            </a:r>
          </a:p>
        </p:txBody>
      </p:sp>
      <p:sp>
        <p:nvSpPr>
          <p:cNvPr id="28" name="Rechthoek: afgeronde hoeken 27">
            <a:extLst>
              <a:ext uri="{FF2B5EF4-FFF2-40B4-BE49-F238E27FC236}">
                <a16:creationId xmlns:a16="http://schemas.microsoft.com/office/drawing/2014/main" id="{36DCFB7D-D606-4DB3-A198-89E896B685F9}"/>
              </a:ext>
            </a:extLst>
          </p:cNvPr>
          <p:cNvSpPr/>
          <p:nvPr/>
        </p:nvSpPr>
        <p:spPr>
          <a:xfrm rot="10800000">
            <a:off x="2683727" y="4258410"/>
            <a:ext cx="726560" cy="37214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^</a:t>
            </a:r>
          </a:p>
        </p:txBody>
      </p:sp>
    </p:spTree>
    <p:extLst>
      <p:ext uri="{BB962C8B-B14F-4D97-AF65-F5344CB8AC3E}">
        <p14:creationId xmlns:p14="http://schemas.microsoft.com/office/powerpoint/2010/main" val="473338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AD55A8-E53F-4977-B208-871D2F590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Het invoeren van gegevens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A5DF02E-7630-4EF3-BA4F-C8E9E951100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1" y="1171853"/>
            <a:ext cx="8302752" cy="17816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dirty="0"/>
              <a:t>Casus: In een sportclub hebben de 24 spelers van een voetbalploeg de volgende leeftijd:</a:t>
            </a:r>
          </a:p>
          <a:p>
            <a:endParaRPr lang="nl-BE" dirty="0"/>
          </a:p>
          <a:p>
            <a:endParaRPr lang="nl-BE" dirty="0"/>
          </a:p>
        </p:txBody>
      </p:sp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28C6E028-174E-4CF5-8F6B-4AC7B74B39E8}"/>
              </a:ext>
            </a:extLst>
          </p:cNvPr>
          <p:cNvGraphicFramePr>
            <a:graphicFrameLocks noGrp="1"/>
          </p:cNvGraphicFramePr>
          <p:nvPr/>
        </p:nvGraphicFramePr>
        <p:xfrm>
          <a:off x="789126" y="1971418"/>
          <a:ext cx="8127996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7333">
                  <a:extLst>
                    <a:ext uri="{9D8B030D-6E8A-4147-A177-3AD203B41FA5}">
                      <a16:colId xmlns:a16="http://schemas.microsoft.com/office/drawing/2014/main" val="2800812535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3879023755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1829297858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1991501158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882618969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259270023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1606795989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3625708819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3756841391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859958626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3232533232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39349292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BE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4470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7068021"/>
                  </a:ext>
                </a:extLst>
              </a:tr>
            </a:tbl>
          </a:graphicData>
        </a:graphic>
      </p:graphicFrame>
      <p:sp>
        <p:nvSpPr>
          <p:cNvPr id="9" name="Rechthoek: afgeronde hoeken 8">
            <a:extLst>
              <a:ext uri="{FF2B5EF4-FFF2-40B4-BE49-F238E27FC236}">
                <a16:creationId xmlns:a16="http://schemas.microsoft.com/office/drawing/2014/main" id="{FF95B6FD-8970-4965-B264-54019BC3D860}"/>
              </a:ext>
            </a:extLst>
          </p:cNvPr>
          <p:cNvSpPr/>
          <p:nvPr/>
        </p:nvSpPr>
        <p:spPr>
          <a:xfrm>
            <a:off x="829339" y="-606056"/>
            <a:ext cx="659219" cy="372140"/>
          </a:xfrm>
          <a:prstGeom prst="roundRect">
            <a:avLst/>
          </a:prstGeom>
          <a:solidFill>
            <a:srgbClr val="00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2ND</a:t>
            </a:r>
          </a:p>
        </p:txBody>
      </p:sp>
      <p:sp>
        <p:nvSpPr>
          <p:cNvPr id="10" name="Rechthoek: afgeronde hoeken 9">
            <a:extLst>
              <a:ext uri="{FF2B5EF4-FFF2-40B4-BE49-F238E27FC236}">
                <a16:creationId xmlns:a16="http://schemas.microsoft.com/office/drawing/2014/main" id="{D57E4912-BE8A-440D-B010-C8E87B1E6F7E}"/>
              </a:ext>
            </a:extLst>
          </p:cNvPr>
          <p:cNvSpPr/>
          <p:nvPr/>
        </p:nvSpPr>
        <p:spPr>
          <a:xfrm>
            <a:off x="1577162" y="-602512"/>
            <a:ext cx="659219" cy="37214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STAT</a:t>
            </a:r>
          </a:p>
        </p:txBody>
      </p:sp>
      <p:sp>
        <p:nvSpPr>
          <p:cNvPr id="12" name="Rechthoek: afgeronde hoeken 11">
            <a:extLst>
              <a:ext uri="{FF2B5EF4-FFF2-40B4-BE49-F238E27FC236}">
                <a16:creationId xmlns:a16="http://schemas.microsoft.com/office/drawing/2014/main" id="{3D3E99C7-0DA4-4741-AE92-7159DC571549}"/>
              </a:ext>
            </a:extLst>
          </p:cNvPr>
          <p:cNvSpPr/>
          <p:nvPr/>
        </p:nvSpPr>
        <p:spPr>
          <a:xfrm>
            <a:off x="3030280" y="-606057"/>
            <a:ext cx="659219" cy="37214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" name="Rechthoek: afgeronde hoeken 12">
            <a:extLst>
              <a:ext uri="{FF2B5EF4-FFF2-40B4-BE49-F238E27FC236}">
                <a16:creationId xmlns:a16="http://schemas.microsoft.com/office/drawing/2014/main" id="{B974CEE6-87F9-411C-AF6C-71094A160282}"/>
              </a:ext>
            </a:extLst>
          </p:cNvPr>
          <p:cNvSpPr/>
          <p:nvPr/>
        </p:nvSpPr>
        <p:spPr>
          <a:xfrm>
            <a:off x="3756838" y="-602513"/>
            <a:ext cx="659219" cy="37214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CC6B9C24-4C2C-4F47-A3AD-F919F8E3A398}"/>
              </a:ext>
            </a:extLst>
          </p:cNvPr>
          <p:cNvSpPr/>
          <p:nvPr/>
        </p:nvSpPr>
        <p:spPr>
          <a:xfrm>
            <a:off x="717207" y="3028414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BE" sz="2000" dirty="0">
                <a:latin typeface="Helvetica" panose="020B0500000000000000" pitchFamily="34" charset="0"/>
              </a:rPr>
              <a:t>Gemiddelde:		24,6</a:t>
            </a:r>
          </a:p>
          <a:p>
            <a:r>
              <a:rPr lang="nl-BE" sz="2000" dirty="0">
                <a:latin typeface="Helvetica" panose="020B0500000000000000" pitchFamily="34" charset="0"/>
              </a:rPr>
              <a:t>Standaardafwijking:	4,90</a:t>
            </a:r>
          </a:p>
          <a:p>
            <a:r>
              <a:rPr lang="nl-BE" sz="2000" dirty="0">
                <a:latin typeface="Helvetica" panose="020B0500000000000000" pitchFamily="34" charset="0"/>
              </a:rPr>
              <a:t>Min :			17</a:t>
            </a:r>
          </a:p>
          <a:p>
            <a:r>
              <a:rPr lang="nl-BE" sz="2000" dirty="0">
                <a:latin typeface="Helvetica" panose="020B0500000000000000" pitchFamily="34" charset="0"/>
              </a:rPr>
              <a:t>Q1:			20,5</a:t>
            </a:r>
          </a:p>
          <a:p>
            <a:r>
              <a:rPr lang="nl-BE" sz="2000" dirty="0">
                <a:latin typeface="Helvetica" panose="020B0500000000000000" pitchFamily="34" charset="0"/>
              </a:rPr>
              <a:t>mediaan:		24,5</a:t>
            </a:r>
          </a:p>
          <a:p>
            <a:r>
              <a:rPr lang="nl-BE" sz="2000" dirty="0">
                <a:latin typeface="Helvetica" panose="020B0500000000000000" pitchFamily="34" charset="0"/>
              </a:rPr>
              <a:t>Q3:			28</a:t>
            </a:r>
          </a:p>
          <a:p>
            <a:r>
              <a:rPr lang="nl-BE" sz="2000" dirty="0">
                <a:latin typeface="Helvetica" panose="020B0500000000000000" pitchFamily="34" charset="0"/>
              </a:rPr>
              <a:t>Max:			36</a:t>
            </a:r>
          </a:p>
        </p:txBody>
      </p:sp>
    </p:spTree>
    <p:extLst>
      <p:ext uri="{BB962C8B-B14F-4D97-AF65-F5344CB8AC3E}">
        <p14:creationId xmlns:p14="http://schemas.microsoft.com/office/powerpoint/2010/main" val="3330678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A5D138-1E14-40F1-8C10-93C98FF91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Het invoeren en ordenen van gegevens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C718576-04F1-4452-AA44-DE95C00F0C6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nl-BE" dirty="0"/>
              <a:t>Ingeven van gegevens </a:t>
            </a:r>
          </a:p>
          <a:p>
            <a:pPr marL="0" indent="0">
              <a:buNone/>
            </a:pPr>
            <a:r>
              <a:rPr lang="nl-BE" dirty="0"/>
              <a:t> 		:</a:t>
            </a:r>
            <a:r>
              <a:rPr lang="nl-BE" dirty="0" err="1"/>
              <a:t>Edit</a:t>
            </a:r>
            <a:r>
              <a:rPr lang="nl-BE" dirty="0"/>
              <a:t>…</a:t>
            </a:r>
          </a:p>
          <a:p>
            <a:r>
              <a:rPr lang="nl-BE" dirty="0"/>
              <a:t>Ordenen van gegevens </a:t>
            </a:r>
          </a:p>
          <a:p>
            <a:pPr marL="0" indent="0">
              <a:buNone/>
            </a:pPr>
            <a:r>
              <a:rPr lang="nl-BE" dirty="0"/>
              <a:t> 		:</a:t>
            </a:r>
            <a:r>
              <a:rPr lang="nl-BE" dirty="0" err="1"/>
              <a:t>SortA</a:t>
            </a:r>
            <a:r>
              <a:rPr lang="nl-BE" dirty="0"/>
              <a:t>(  </a:t>
            </a:r>
          </a:p>
          <a:p>
            <a:r>
              <a:rPr lang="nl-BE" dirty="0"/>
              <a:t>Berekenen van centrummaten en spreidingsmaten</a:t>
            </a:r>
          </a:p>
          <a:p>
            <a:pPr marL="0" indent="0">
              <a:buNone/>
            </a:pPr>
            <a:r>
              <a:rPr lang="nl-BE" dirty="0"/>
              <a:t> 	    	 </a:t>
            </a:r>
            <a:r>
              <a:rPr lang="nl-BE" dirty="0">
                <a:highlight>
                  <a:srgbClr val="00FF00"/>
                </a:highlight>
              </a:rPr>
              <a:t>CALC</a:t>
            </a:r>
            <a:r>
              <a:rPr lang="nl-BE" dirty="0"/>
              <a:t> 	         :1-Var </a:t>
            </a:r>
            <a:r>
              <a:rPr lang="nl-BE" dirty="0" err="1"/>
              <a:t>Stats</a:t>
            </a:r>
            <a:endParaRPr lang="nl-BE" dirty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r>
              <a:rPr lang="nl-BE" dirty="0"/>
              <a:t>			</a:t>
            </a:r>
            <a:r>
              <a:rPr lang="nl-BE" dirty="0">
                <a:highlight>
                  <a:srgbClr val="00FF00"/>
                </a:highlight>
              </a:rPr>
              <a:t>Calculatie</a:t>
            </a:r>
          </a:p>
          <a:p>
            <a:pPr marL="0" indent="0">
              <a:buNone/>
            </a:pPr>
            <a:endParaRPr lang="nl-BE" dirty="0"/>
          </a:p>
          <a:p>
            <a:endParaRPr lang="nl-BE" dirty="0"/>
          </a:p>
        </p:txBody>
      </p:sp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D628A5FE-BD3C-415A-AA57-DDF22D407F59}"/>
              </a:ext>
            </a:extLst>
          </p:cNvPr>
          <p:cNvSpPr/>
          <p:nvPr/>
        </p:nvSpPr>
        <p:spPr>
          <a:xfrm>
            <a:off x="1881397" y="1901810"/>
            <a:ext cx="659219" cy="37214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5" name="Rechthoek: afgeronde hoeken 4">
            <a:extLst>
              <a:ext uri="{FF2B5EF4-FFF2-40B4-BE49-F238E27FC236}">
                <a16:creationId xmlns:a16="http://schemas.microsoft.com/office/drawing/2014/main" id="{36A1F5D2-5F9F-4748-8381-BAFCB02F37D1}"/>
              </a:ext>
            </a:extLst>
          </p:cNvPr>
          <p:cNvSpPr/>
          <p:nvPr/>
        </p:nvSpPr>
        <p:spPr>
          <a:xfrm>
            <a:off x="1115852" y="1901809"/>
            <a:ext cx="659219" cy="37214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STAT</a:t>
            </a:r>
          </a:p>
        </p:txBody>
      </p:sp>
      <p:sp>
        <p:nvSpPr>
          <p:cNvPr id="6" name="Rechthoek: afgeronde hoeken 5">
            <a:extLst>
              <a:ext uri="{FF2B5EF4-FFF2-40B4-BE49-F238E27FC236}">
                <a16:creationId xmlns:a16="http://schemas.microsoft.com/office/drawing/2014/main" id="{F4C31DAC-185E-40DC-B65A-CC5DFE34971F}"/>
              </a:ext>
            </a:extLst>
          </p:cNvPr>
          <p:cNvSpPr/>
          <p:nvPr/>
        </p:nvSpPr>
        <p:spPr>
          <a:xfrm>
            <a:off x="1884941" y="2883550"/>
            <a:ext cx="659219" cy="37214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7" name="Rechthoek: afgeronde hoeken 6">
            <a:extLst>
              <a:ext uri="{FF2B5EF4-FFF2-40B4-BE49-F238E27FC236}">
                <a16:creationId xmlns:a16="http://schemas.microsoft.com/office/drawing/2014/main" id="{B65575D7-3BF1-4EB1-9D05-D23888F5276A}"/>
              </a:ext>
            </a:extLst>
          </p:cNvPr>
          <p:cNvSpPr/>
          <p:nvPr/>
        </p:nvSpPr>
        <p:spPr>
          <a:xfrm>
            <a:off x="1119396" y="2883549"/>
            <a:ext cx="659219" cy="37214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STAT</a:t>
            </a:r>
          </a:p>
        </p:txBody>
      </p:sp>
      <p:sp>
        <p:nvSpPr>
          <p:cNvPr id="8" name="Rechthoek: afgeronde hoeken 7">
            <a:extLst>
              <a:ext uri="{FF2B5EF4-FFF2-40B4-BE49-F238E27FC236}">
                <a16:creationId xmlns:a16="http://schemas.microsoft.com/office/drawing/2014/main" id="{23CA0589-F8DE-485A-A192-515659A4B043}"/>
              </a:ext>
            </a:extLst>
          </p:cNvPr>
          <p:cNvSpPr/>
          <p:nvPr/>
        </p:nvSpPr>
        <p:spPr>
          <a:xfrm>
            <a:off x="3589693" y="2876461"/>
            <a:ext cx="659219" cy="372140"/>
          </a:xfrm>
          <a:prstGeom prst="roundRect">
            <a:avLst/>
          </a:prstGeom>
          <a:solidFill>
            <a:srgbClr val="00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2ND</a:t>
            </a:r>
          </a:p>
        </p:txBody>
      </p:sp>
      <p:sp>
        <p:nvSpPr>
          <p:cNvPr id="9" name="Rechthoek: afgeronde hoeken 8">
            <a:extLst>
              <a:ext uri="{FF2B5EF4-FFF2-40B4-BE49-F238E27FC236}">
                <a16:creationId xmlns:a16="http://schemas.microsoft.com/office/drawing/2014/main" id="{ED542F9B-C992-4567-83CF-16B9643E4333}"/>
              </a:ext>
            </a:extLst>
          </p:cNvPr>
          <p:cNvSpPr/>
          <p:nvPr/>
        </p:nvSpPr>
        <p:spPr>
          <a:xfrm>
            <a:off x="4341062" y="2872917"/>
            <a:ext cx="659219" cy="37214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0D74F844-C725-4AA6-BF40-772F850FEA02}"/>
              </a:ext>
            </a:extLst>
          </p:cNvPr>
          <p:cNvSpPr txBox="1"/>
          <p:nvPr/>
        </p:nvSpPr>
        <p:spPr>
          <a:xfrm>
            <a:off x="4383591" y="2564573"/>
            <a:ext cx="584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>
                <a:solidFill>
                  <a:srgbClr val="0099FF"/>
                </a:solidFill>
                <a:latin typeface="Helvetica" panose="020B0500000000000000" pitchFamily="34" charset="0"/>
              </a:rPr>
              <a:t>L1</a:t>
            </a:r>
          </a:p>
        </p:txBody>
      </p:sp>
      <p:sp>
        <p:nvSpPr>
          <p:cNvPr id="11" name="Rechthoek: afgeronde hoeken 10">
            <a:extLst>
              <a:ext uri="{FF2B5EF4-FFF2-40B4-BE49-F238E27FC236}">
                <a16:creationId xmlns:a16="http://schemas.microsoft.com/office/drawing/2014/main" id="{774E6E26-8F60-4B4E-9576-01BC35D177FE}"/>
              </a:ext>
            </a:extLst>
          </p:cNvPr>
          <p:cNvSpPr/>
          <p:nvPr/>
        </p:nvSpPr>
        <p:spPr>
          <a:xfrm>
            <a:off x="5113692" y="2869373"/>
            <a:ext cx="726560" cy="37214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Enter</a:t>
            </a:r>
          </a:p>
        </p:txBody>
      </p:sp>
      <p:sp>
        <p:nvSpPr>
          <p:cNvPr id="12" name="Rechthoek: afgeronde hoeken 11">
            <a:extLst>
              <a:ext uri="{FF2B5EF4-FFF2-40B4-BE49-F238E27FC236}">
                <a16:creationId xmlns:a16="http://schemas.microsoft.com/office/drawing/2014/main" id="{3A38CBD9-85EA-49CB-AFCD-4038024B3A51}"/>
              </a:ext>
            </a:extLst>
          </p:cNvPr>
          <p:cNvSpPr/>
          <p:nvPr/>
        </p:nvSpPr>
        <p:spPr>
          <a:xfrm>
            <a:off x="1134140" y="3794617"/>
            <a:ext cx="659219" cy="37214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STAT</a:t>
            </a:r>
          </a:p>
        </p:txBody>
      </p:sp>
      <p:sp>
        <p:nvSpPr>
          <p:cNvPr id="13" name="Rechthoek: afgeronde hoeken 12">
            <a:extLst>
              <a:ext uri="{FF2B5EF4-FFF2-40B4-BE49-F238E27FC236}">
                <a16:creationId xmlns:a16="http://schemas.microsoft.com/office/drawing/2014/main" id="{0135F398-3752-4395-B20C-E2FB9F03E6A4}"/>
              </a:ext>
            </a:extLst>
          </p:cNvPr>
          <p:cNvSpPr/>
          <p:nvPr/>
        </p:nvSpPr>
        <p:spPr>
          <a:xfrm>
            <a:off x="1839431" y="3798162"/>
            <a:ext cx="726560" cy="37214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&gt;</a:t>
            </a:r>
          </a:p>
        </p:txBody>
      </p:sp>
      <p:sp>
        <p:nvSpPr>
          <p:cNvPr id="14" name="Rechthoek: afgeronde hoeken 13">
            <a:extLst>
              <a:ext uri="{FF2B5EF4-FFF2-40B4-BE49-F238E27FC236}">
                <a16:creationId xmlns:a16="http://schemas.microsoft.com/office/drawing/2014/main" id="{EE565A9A-9181-4ED8-8BCD-9F0680AD7028}"/>
              </a:ext>
            </a:extLst>
          </p:cNvPr>
          <p:cNvSpPr/>
          <p:nvPr/>
        </p:nvSpPr>
        <p:spPr>
          <a:xfrm>
            <a:off x="3416596" y="3812339"/>
            <a:ext cx="659219" cy="37214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5" name="Rechthoek: afgeronde hoeken 14">
            <a:extLst>
              <a:ext uri="{FF2B5EF4-FFF2-40B4-BE49-F238E27FC236}">
                <a16:creationId xmlns:a16="http://schemas.microsoft.com/office/drawing/2014/main" id="{43CAF86D-9D41-4D63-BDEC-46F715571D00}"/>
              </a:ext>
            </a:extLst>
          </p:cNvPr>
          <p:cNvSpPr/>
          <p:nvPr/>
        </p:nvSpPr>
        <p:spPr>
          <a:xfrm>
            <a:off x="1148245" y="4723549"/>
            <a:ext cx="659219" cy="372140"/>
          </a:xfrm>
          <a:prstGeom prst="roundRect">
            <a:avLst/>
          </a:prstGeom>
          <a:solidFill>
            <a:srgbClr val="00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2ND</a:t>
            </a:r>
          </a:p>
        </p:txBody>
      </p:sp>
      <p:sp>
        <p:nvSpPr>
          <p:cNvPr id="16" name="Rechthoek: afgeronde hoeken 15">
            <a:extLst>
              <a:ext uri="{FF2B5EF4-FFF2-40B4-BE49-F238E27FC236}">
                <a16:creationId xmlns:a16="http://schemas.microsoft.com/office/drawing/2014/main" id="{8E273CDB-41D9-43F4-B4CB-1EA3C2FECA01}"/>
              </a:ext>
            </a:extLst>
          </p:cNvPr>
          <p:cNvSpPr/>
          <p:nvPr/>
        </p:nvSpPr>
        <p:spPr>
          <a:xfrm>
            <a:off x="1899614" y="4720005"/>
            <a:ext cx="659219" cy="37214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0CF12A5D-E002-4302-BC32-1CE905AB7B4B}"/>
              </a:ext>
            </a:extLst>
          </p:cNvPr>
          <p:cNvSpPr txBox="1"/>
          <p:nvPr/>
        </p:nvSpPr>
        <p:spPr>
          <a:xfrm>
            <a:off x="1942143" y="4411661"/>
            <a:ext cx="584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>
                <a:solidFill>
                  <a:srgbClr val="0099FF"/>
                </a:solidFill>
                <a:latin typeface="Helvetica" panose="020B0500000000000000" pitchFamily="34" charset="0"/>
              </a:rPr>
              <a:t>L1</a:t>
            </a:r>
          </a:p>
        </p:txBody>
      </p:sp>
      <p:sp>
        <p:nvSpPr>
          <p:cNvPr id="18" name="Rechthoek: afgeronde hoeken 17">
            <a:extLst>
              <a:ext uri="{FF2B5EF4-FFF2-40B4-BE49-F238E27FC236}">
                <a16:creationId xmlns:a16="http://schemas.microsoft.com/office/drawing/2014/main" id="{CD972E44-D8BB-4667-842C-855416F949A6}"/>
              </a:ext>
            </a:extLst>
          </p:cNvPr>
          <p:cNvSpPr/>
          <p:nvPr/>
        </p:nvSpPr>
        <p:spPr>
          <a:xfrm>
            <a:off x="4720500" y="4725605"/>
            <a:ext cx="726560" cy="37214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Enter</a:t>
            </a:r>
          </a:p>
        </p:txBody>
      </p:sp>
      <p:sp>
        <p:nvSpPr>
          <p:cNvPr id="19" name="Rechthoek: afgeronde hoeken 18">
            <a:extLst>
              <a:ext uri="{FF2B5EF4-FFF2-40B4-BE49-F238E27FC236}">
                <a16:creationId xmlns:a16="http://schemas.microsoft.com/office/drawing/2014/main" id="{49721532-E548-44CF-8B51-DF64E032CCDA}"/>
              </a:ext>
            </a:extLst>
          </p:cNvPr>
          <p:cNvSpPr/>
          <p:nvPr/>
        </p:nvSpPr>
        <p:spPr>
          <a:xfrm rot="10800000">
            <a:off x="2692871" y="4715610"/>
            <a:ext cx="726560" cy="37214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^</a:t>
            </a:r>
          </a:p>
        </p:txBody>
      </p:sp>
    </p:spTree>
    <p:extLst>
      <p:ext uri="{BB962C8B-B14F-4D97-AF65-F5344CB8AC3E}">
        <p14:creationId xmlns:p14="http://schemas.microsoft.com/office/powerpoint/2010/main" val="29258481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 rot="21420000">
            <a:off x="268217" y="668853"/>
            <a:ext cx="10764686" cy="2766528"/>
          </a:xfrm>
        </p:spPr>
        <p:txBody>
          <a:bodyPr>
            <a:normAutofit fontScale="90000"/>
          </a:bodyPr>
          <a:lstStyle/>
          <a:p>
            <a:pPr algn="ctr"/>
            <a:r>
              <a:rPr lang="nl-BE"/>
              <a:t>Beschrijvende Statistiek </a:t>
            </a:r>
            <a:r>
              <a:rPr lang="nl-BE" dirty="0"/>
              <a:t>met Grafische rekenmachine 101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nl-BE" i="1" dirty="0"/>
              <a:t>Staafdiagrammen, Histogrammen en </a:t>
            </a:r>
            <a:r>
              <a:rPr lang="nl-BE" i="1" dirty="0" err="1"/>
              <a:t>boxplots</a:t>
            </a:r>
            <a:endParaRPr lang="nl-BE" i="1" dirty="0"/>
          </a:p>
        </p:txBody>
      </p:sp>
    </p:spTree>
    <p:extLst>
      <p:ext uri="{BB962C8B-B14F-4D97-AF65-F5344CB8AC3E}">
        <p14:creationId xmlns:p14="http://schemas.microsoft.com/office/powerpoint/2010/main" val="2967425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AD55A8-E53F-4977-B208-871D2F590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Grafisch weergeven van gegevens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A5DF02E-7630-4EF3-BA4F-C8E9E951100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1" y="1171853"/>
            <a:ext cx="8302752" cy="17816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dirty="0"/>
              <a:t>Casus: In een sportclub hebben de 24 spelers van een voetbalploeg de volgende leeftijd:</a:t>
            </a:r>
          </a:p>
          <a:p>
            <a:endParaRPr lang="nl-BE" dirty="0"/>
          </a:p>
          <a:p>
            <a:endParaRPr lang="nl-BE" dirty="0"/>
          </a:p>
        </p:txBody>
      </p:sp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28C6E028-174E-4CF5-8F6B-4AC7B74B39E8}"/>
              </a:ext>
            </a:extLst>
          </p:cNvPr>
          <p:cNvGraphicFramePr>
            <a:graphicFrameLocks noGrp="1"/>
          </p:cNvGraphicFramePr>
          <p:nvPr/>
        </p:nvGraphicFramePr>
        <p:xfrm>
          <a:off x="789126" y="1971418"/>
          <a:ext cx="8127996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7333">
                  <a:extLst>
                    <a:ext uri="{9D8B030D-6E8A-4147-A177-3AD203B41FA5}">
                      <a16:colId xmlns:a16="http://schemas.microsoft.com/office/drawing/2014/main" val="2800812535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3879023755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1829297858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1991501158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882618969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259270023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1606795989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3625708819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3756841391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859958626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3232533232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39349292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BE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4470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7068021"/>
                  </a:ext>
                </a:extLst>
              </a:tr>
            </a:tbl>
          </a:graphicData>
        </a:graphic>
      </p:graphicFrame>
      <p:sp>
        <p:nvSpPr>
          <p:cNvPr id="9" name="Rechthoek: afgeronde hoeken 8">
            <a:extLst>
              <a:ext uri="{FF2B5EF4-FFF2-40B4-BE49-F238E27FC236}">
                <a16:creationId xmlns:a16="http://schemas.microsoft.com/office/drawing/2014/main" id="{FF95B6FD-8970-4965-B264-54019BC3D860}"/>
              </a:ext>
            </a:extLst>
          </p:cNvPr>
          <p:cNvSpPr/>
          <p:nvPr/>
        </p:nvSpPr>
        <p:spPr>
          <a:xfrm>
            <a:off x="829339" y="-606056"/>
            <a:ext cx="659219" cy="372140"/>
          </a:xfrm>
          <a:prstGeom prst="roundRect">
            <a:avLst/>
          </a:prstGeom>
          <a:solidFill>
            <a:srgbClr val="00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2ND</a:t>
            </a:r>
          </a:p>
        </p:txBody>
      </p:sp>
      <p:sp>
        <p:nvSpPr>
          <p:cNvPr id="10" name="Rechthoek: afgeronde hoeken 9">
            <a:extLst>
              <a:ext uri="{FF2B5EF4-FFF2-40B4-BE49-F238E27FC236}">
                <a16:creationId xmlns:a16="http://schemas.microsoft.com/office/drawing/2014/main" id="{D57E4912-BE8A-440D-B010-C8E87B1E6F7E}"/>
              </a:ext>
            </a:extLst>
          </p:cNvPr>
          <p:cNvSpPr/>
          <p:nvPr/>
        </p:nvSpPr>
        <p:spPr>
          <a:xfrm>
            <a:off x="1577162" y="-602512"/>
            <a:ext cx="659219" cy="37214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STAT</a:t>
            </a:r>
          </a:p>
        </p:txBody>
      </p:sp>
      <p:sp>
        <p:nvSpPr>
          <p:cNvPr id="12" name="Rechthoek: afgeronde hoeken 11">
            <a:extLst>
              <a:ext uri="{FF2B5EF4-FFF2-40B4-BE49-F238E27FC236}">
                <a16:creationId xmlns:a16="http://schemas.microsoft.com/office/drawing/2014/main" id="{3D3E99C7-0DA4-4741-AE92-7159DC571549}"/>
              </a:ext>
            </a:extLst>
          </p:cNvPr>
          <p:cNvSpPr/>
          <p:nvPr/>
        </p:nvSpPr>
        <p:spPr>
          <a:xfrm>
            <a:off x="3030280" y="-606057"/>
            <a:ext cx="659219" cy="37214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" name="Rechthoek: afgeronde hoeken 12">
            <a:extLst>
              <a:ext uri="{FF2B5EF4-FFF2-40B4-BE49-F238E27FC236}">
                <a16:creationId xmlns:a16="http://schemas.microsoft.com/office/drawing/2014/main" id="{B974CEE6-87F9-411C-AF6C-71094A160282}"/>
              </a:ext>
            </a:extLst>
          </p:cNvPr>
          <p:cNvSpPr/>
          <p:nvPr/>
        </p:nvSpPr>
        <p:spPr>
          <a:xfrm>
            <a:off x="3756838" y="-602513"/>
            <a:ext cx="659219" cy="37214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CC6B9C24-4C2C-4F47-A3AD-F919F8E3A398}"/>
              </a:ext>
            </a:extLst>
          </p:cNvPr>
          <p:cNvSpPr/>
          <p:nvPr/>
        </p:nvSpPr>
        <p:spPr>
          <a:xfrm>
            <a:off x="717207" y="3028414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BE" sz="2000" dirty="0">
                <a:latin typeface="Helvetica" panose="020B0500000000000000" pitchFamily="34" charset="0"/>
              </a:rPr>
              <a:t>Gemiddelde:		24,6</a:t>
            </a:r>
          </a:p>
          <a:p>
            <a:r>
              <a:rPr lang="nl-BE" sz="2000" dirty="0">
                <a:latin typeface="Helvetica" panose="020B0500000000000000" pitchFamily="34" charset="0"/>
              </a:rPr>
              <a:t>Standaardafwijking:	4,90</a:t>
            </a:r>
          </a:p>
          <a:p>
            <a:r>
              <a:rPr lang="nl-BE" sz="2000" dirty="0">
                <a:latin typeface="Helvetica" panose="020B0500000000000000" pitchFamily="34" charset="0"/>
              </a:rPr>
              <a:t>Min :			17</a:t>
            </a:r>
          </a:p>
          <a:p>
            <a:r>
              <a:rPr lang="nl-BE" sz="2000" dirty="0">
                <a:latin typeface="Helvetica" panose="020B0500000000000000" pitchFamily="34" charset="0"/>
              </a:rPr>
              <a:t>Q1:			20,5</a:t>
            </a:r>
          </a:p>
          <a:p>
            <a:r>
              <a:rPr lang="nl-BE" sz="2000" dirty="0">
                <a:latin typeface="Helvetica" panose="020B0500000000000000" pitchFamily="34" charset="0"/>
              </a:rPr>
              <a:t>mediaan:		24,5</a:t>
            </a:r>
          </a:p>
          <a:p>
            <a:r>
              <a:rPr lang="nl-BE" sz="2000" dirty="0">
                <a:latin typeface="Helvetica" panose="020B0500000000000000" pitchFamily="34" charset="0"/>
              </a:rPr>
              <a:t>Q3:			28</a:t>
            </a:r>
          </a:p>
          <a:p>
            <a:r>
              <a:rPr lang="nl-BE" sz="2000" dirty="0">
                <a:latin typeface="Helvetica" panose="020B0500000000000000" pitchFamily="34" charset="0"/>
              </a:rPr>
              <a:t>Max:			36</a:t>
            </a:r>
          </a:p>
        </p:txBody>
      </p:sp>
    </p:spTree>
    <p:extLst>
      <p:ext uri="{BB962C8B-B14F-4D97-AF65-F5344CB8AC3E}">
        <p14:creationId xmlns:p14="http://schemas.microsoft.com/office/powerpoint/2010/main" val="25909274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AD55A8-E53F-4977-B208-871D2F590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Grafisch weergeven van gegevens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A5DF02E-7630-4EF3-BA4F-C8E9E951100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1" y="1171853"/>
            <a:ext cx="8302752" cy="209234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BE" dirty="0"/>
              <a:t>Casus: In een sportclub hebben de 24 spelers van een voetbalploeg de volgende leeftijd: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  <a:p>
            <a:r>
              <a:rPr lang="nl-BE" b="1" dirty="0"/>
              <a:t>Weergeven als staafdiagram</a:t>
            </a:r>
          </a:p>
          <a:p>
            <a:pPr marL="0" indent="0">
              <a:buNone/>
            </a:pPr>
            <a:endParaRPr lang="nl-BE" dirty="0"/>
          </a:p>
          <a:p>
            <a:endParaRPr lang="nl-BE" dirty="0"/>
          </a:p>
          <a:p>
            <a:endParaRPr lang="nl-BE" dirty="0"/>
          </a:p>
        </p:txBody>
      </p:sp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28C6E028-174E-4CF5-8F6B-4AC7B74B39E8}"/>
              </a:ext>
            </a:extLst>
          </p:cNvPr>
          <p:cNvGraphicFramePr>
            <a:graphicFrameLocks noGrp="1"/>
          </p:cNvGraphicFramePr>
          <p:nvPr/>
        </p:nvGraphicFramePr>
        <p:xfrm>
          <a:off x="789126" y="1971418"/>
          <a:ext cx="8127996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7333">
                  <a:extLst>
                    <a:ext uri="{9D8B030D-6E8A-4147-A177-3AD203B41FA5}">
                      <a16:colId xmlns:a16="http://schemas.microsoft.com/office/drawing/2014/main" val="2800812535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3879023755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1829297858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1991501158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882618969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259270023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1606795989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3625708819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3756841391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859958626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3232533232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39349292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BE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4470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7068021"/>
                  </a:ext>
                </a:extLst>
              </a:tr>
            </a:tbl>
          </a:graphicData>
        </a:graphic>
      </p:graphicFrame>
      <p:sp>
        <p:nvSpPr>
          <p:cNvPr id="9" name="Rechthoek: afgeronde hoeken 8">
            <a:extLst>
              <a:ext uri="{FF2B5EF4-FFF2-40B4-BE49-F238E27FC236}">
                <a16:creationId xmlns:a16="http://schemas.microsoft.com/office/drawing/2014/main" id="{FF95B6FD-8970-4965-B264-54019BC3D860}"/>
              </a:ext>
            </a:extLst>
          </p:cNvPr>
          <p:cNvSpPr/>
          <p:nvPr/>
        </p:nvSpPr>
        <p:spPr>
          <a:xfrm>
            <a:off x="829339" y="-606056"/>
            <a:ext cx="659219" cy="372140"/>
          </a:xfrm>
          <a:prstGeom prst="roundRect">
            <a:avLst/>
          </a:prstGeom>
          <a:solidFill>
            <a:srgbClr val="00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2ND</a:t>
            </a:r>
          </a:p>
        </p:txBody>
      </p:sp>
      <p:sp>
        <p:nvSpPr>
          <p:cNvPr id="10" name="Rechthoek: afgeronde hoeken 9">
            <a:extLst>
              <a:ext uri="{FF2B5EF4-FFF2-40B4-BE49-F238E27FC236}">
                <a16:creationId xmlns:a16="http://schemas.microsoft.com/office/drawing/2014/main" id="{D57E4912-BE8A-440D-B010-C8E87B1E6F7E}"/>
              </a:ext>
            </a:extLst>
          </p:cNvPr>
          <p:cNvSpPr/>
          <p:nvPr/>
        </p:nvSpPr>
        <p:spPr>
          <a:xfrm>
            <a:off x="1532774" y="-593634"/>
            <a:ext cx="659219" cy="37214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STAT</a:t>
            </a:r>
          </a:p>
        </p:txBody>
      </p:sp>
      <p:sp>
        <p:nvSpPr>
          <p:cNvPr id="12" name="Rechthoek: afgeronde hoeken 11">
            <a:extLst>
              <a:ext uri="{FF2B5EF4-FFF2-40B4-BE49-F238E27FC236}">
                <a16:creationId xmlns:a16="http://schemas.microsoft.com/office/drawing/2014/main" id="{3D3E99C7-0DA4-4741-AE92-7159DC571549}"/>
              </a:ext>
            </a:extLst>
          </p:cNvPr>
          <p:cNvSpPr/>
          <p:nvPr/>
        </p:nvSpPr>
        <p:spPr>
          <a:xfrm>
            <a:off x="3030280" y="-606057"/>
            <a:ext cx="659219" cy="37214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" name="Rechthoek: afgeronde hoeken 12">
            <a:extLst>
              <a:ext uri="{FF2B5EF4-FFF2-40B4-BE49-F238E27FC236}">
                <a16:creationId xmlns:a16="http://schemas.microsoft.com/office/drawing/2014/main" id="{B974CEE6-87F9-411C-AF6C-71094A160282}"/>
              </a:ext>
            </a:extLst>
          </p:cNvPr>
          <p:cNvSpPr/>
          <p:nvPr/>
        </p:nvSpPr>
        <p:spPr>
          <a:xfrm>
            <a:off x="3756838" y="-602513"/>
            <a:ext cx="659219" cy="37214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6" name="Rechthoek: afgeronde hoeken 15">
            <a:extLst>
              <a:ext uri="{FF2B5EF4-FFF2-40B4-BE49-F238E27FC236}">
                <a16:creationId xmlns:a16="http://schemas.microsoft.com/office/drawing/2014/main" id="{E7059611-0AB4-4C72-869F-FB25B9A6C7ED}"/>
              </a:ext>
            </a:extLst>
          </p:cNvPr>
          <p:cNvSpPr/>
          <p:nvPr/>
        </p:nvSpPr>
        <p:spPr>
          <a:xfrm>
            <a:off x="2307721" y="-602158"/>
            <a:ext cx="659219" cy="37214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93DA1F8E-5FAA-446A-80AD-7C6095A47BC0}"/>
              </a:ext>
            </a:extLst>
          </p:cNvPr>
          <p:cNvSpPr txBox="1"/>
          <p:nvPr/>
        </p:nvSpPr>
        <p:spPr>
          <a:xfrm>
            <a:off x="2350250" y="-910502"/>
            <a:ext cx="584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>
                <a:solidFill>
                  <a:srgbClr val="0099FF"/>
                </a:solidFill>
                <a:latin typeface="Helvetica" panose="020B0500000000000000" pitchFamily="34" charset="0"/>
              </a:rPr>
              <a:t>L1</a:t>
            </a:r>
          </a:p>
        </p:txBody>
      </p:sp>
      <p:sp>
        <p:nvSpPr>
          <p:cNvPr id="18" name="Rechthoek: afgeronde hoeken 17">
            <a:extLst>
              <a:ext uri="{FF2B5EF4-FFF2-40B4-BE49-F238E27FC236}">
                <a16:creationId xmlns:a16="http://schemas.microsoft.com/office/drawing/2014/main" id="{4C468AAC-E416-4C43-A5FC-0555C4570B70}"/>
              </a:ext>
            </a:extLst>
          </p:cNvPr>
          <p:cNvSpPr/>
          <p:nvPr/>
        </p:nvSpPr>
        <p:spPr>
          <a:xfrm>
            <a:off x="6078517" y="-596558"/>
            <a:ext cx="668512" cy="37214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600" dirty="0"/>
              <a:t>Enter</a:t>
            </a:r>
          </a:p>
        </p:txBody>
      </p:sp>
      <p:sp>
        <p:nvSpPr>
          <p:cNvPr id="19" name="Rechthoek: afgeronde hoeken 18">
            <a:extLst>
              <a:ext uri="{FF2B5EF4-FFF2-40B4-BE49-F238E27FC236}">
                <a16:creationId xmlns:a16="http://schemas.microsoft.com/office/drawing/2014/main" id="{514EC711-C9A1-48BD-A405-1E4F8670B31C}"/>
              </a:ext>
            </a:extLst>
          </p:cNvPr>
          <p:cNvSpPr/>
          <p:nvPr/>
        </p:nvSpPr>
        <p:spPr>
          <a:xfrm rot="10800000">
            <a:off x="4512527" y="-606553"/>
            <a:ext cx="726560" cy="37214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^</a:t>
            </a:r>
          </a:p>
        </p:txBody>
      </p:sp>
      <p:sp>
        <p:nvSpPr>
          <p:cNvPr id="20" name="Rechthoek: afgeronde hoeken 19">
            <a:extLst>
              <a:ext uri="{FF2B5EF4-FFF2-40B4-BE49-F238E27FC236}">
                <a16:creationId xmlns:a16="http://schemas.microsoft.com/office/drawing/2014/main" id="{E180980F-CABD-4158-A780-0CC0541CA26C}"/>
              </a:ext>
            </a:extLst>
          </p:cNvPr>
          <p:cNvSpPr/>
          <p:nvPr/>
        </p:nvSpPr>
        <p:spPr>
          <a:xfrm>
            <a:off x="5303734" y="-597913"/>
            <a:ext cx="726560" cy="37214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&gt;</a:t>
            </a:r>
          </a:p>
        </p:txBody>
      </p:sp>
      <p:sp>
        <p:nvSpPr>
          <p:cNvPr id="21" name="Rechthoek: afgeronde hoeken 20">
            <a:extLst>
              <a:ext uri="{FF2B5EF4-FFF2-40B4-BE49-F238E27FC236}">
                <a16:creationId xmlns:a16="http://schemas.microsoft.com/office/drawing/2014/main" id="{E9586DCC-7A2A-4E9E-AAA4-9BF1BA6056B0}"/>
              </a:ext>
            </a:extLst>
          </p:cNvPr>
          <p:cNvSpPr/>
          <p:nvPr/>
        </p:nvSpPr>
        <p:spPr>
          <a:xfrm>
            <a:off x="97654" y="-595700"/>
            <a:ext cx="665825" cy="372140"/>
          </a:xfrm>
          <a:prstGeom prst="roundRect">
            <a:avLst/>
          </a:prstGeom>
          <a:solidFill>
            <a:srgbClr val="66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400" dirty="0"/>
              <a:t>ALPHA</a:t>
            </a:r>
          </a:p>
        </p:txBody>
      </p:sp>
    </p:spTree>
    <p:extLst>
      <p:ext uri="{BB962C8B-B14F-4D97-AF65-F5344CB8AC3E}">
        <p14:creationId xmlns:p14="http://schemas.microsoft.com/office/powerpoint/2010/main" val="34592600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elangrijke gebeurtenis">
  <a:themeElements>
    <a:clrScheme name="Belangrijke gebeurtenis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Belangrijke gebeurtenis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langrijke gebeurtenis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Belangrijke gebeurtenis</Template>
  <TotalTime>2187</TotalTime>
  <Words>1981</Words>
  <Application>Microsoft Office PowerPoint</Application>
  <PresentationFormat>Breedbeeld</PresentationFormat>
  <Paragraphs>1489</Paragraphs>
  <Slides>32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32</vt:i4>
      </vt:variant>
    </vt:vector>
  </HeadingPairs>
  <TitlesOfParts>
    <vt:vector size="36" baseType="lpstr">
      <vt:lpstr>Arial</vt:lpstr>
      <vt:lpstr>Helvetica</vt:lpstr>
      <vt:lpstr>Impact</vt:lpstr>
      <vt:lpstr>Belangrijke gebeurtenis</vt:lpstr>
      <vt:lpstr>Beschrijvende Statistiek met Grafische rekenmachine 101</vt:lpstr>
      <vt:lpstr>Instructies voor Ti-84 plus</vt:lpstr>
      <vt:lpstr>Het invoeren van gegevens</vt:lpstr>
      <vt:lpstr>Het invoeren van gegevens</vt:lpstr>
      <vt:lpstr>Het invoeren van gegevens</vt:lpstr>
      <vt:lpstr>Het invoeren en ordenen van gegevens</vt:lpstr>
      <vt:lpstr>Beschrijvende Statistiek met Grafische rekenmachine 101</vt:lpstr>
      <vt:lpstr>Grafisch weergeven van gegevens</vt:lpstr>
      <vt:lpstr>Grafisch weergeven van gegevens</vt:lpstr>
      <vt:lpstr>Grafisch weergeven van gegevens</vt:lpstr>
      <vt:lpstr>Grafisch weergeven van gegevens</vt:lpstr>
      <vt:lpstr>Grafisch weergeven van gegevens</vt:lpstr>
      <vt:lpstr>Grafisch weergeven van gegevens</vt:lpstr>
      <vt:lpstr>Grafisch weergeven van gegevens</vt:lpstr>
      <vt:lpstr>Grafisch weergeven van gegevens</vt:lpstr>
      <vt:lpstr>Grafisch weergeven van gegevens</vt:lpstr>
      <vt:lpstr>Grafisch weergeven van gegevens</vt:lpstr>
      <vt:lpstr>Grafisch weergeven van gegevens</vt:lpstr>
      <vt:lpstr>Grafisch weergeven van gegevens</vt:lpstr>
      <vt:lpstr>Grafisch weergeven van gegevens</vt:lpstr>
      <vt:lpstr>Grafisch weergeven van gegevens</vt:lpstr>
      <vt:lpstr>Beschrijvende Statistiek met Grafische rekenmachine 101</vt:lpstr>
      <vt:lpstr>Klassen, Absolute frequenties en frequentiepolygoon</vt:lpstr>
      <vt:lpstr>Klassen, Absolute frequenties en frequentiepolygoon</vt:lpstr>
      <vt:lpstr>Klassen, Absolute frequenties en frequentiepolygoon</vt:lpstr>
      <vt:lpstr>Klassen, Absolute frequenties en frequentiepolygoon</vt:lpstr>
      <vt:lpstr>Klassen, Absolute frequenties en frequentiepolygoon</vt:lpstr>
      <vt:lpstr>Beschrijvende Statistiek met Grafische rekenmachine 101</vt:lpstr>
      <vt:lpstr>Frequentietabel aanvullen en cumulatieve absolute frequentiepolygoon</vt:lpstr>
      <vt:lpstr>Frequentietabel aanvullen en cumulatieve absolute frequentiepolygoon</vt:lpstr>
      <vt:lpstr>Frequentietabel aanvullen en cumulatieve absolute frequentiepolygoon</vt:lpstr>
      <vt:lpstr>Frequentietabel aanvullen en cumulatieve absolute frequentiepolygoon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Let’s get the ready to rumble!</dc:title>
  <dc:creator>catharina magon</dc:creator>
  <cp:lastModifiedBy>Herman L</cp:lastModifiedBy>
  <cp:revision>6</cp:revision>
  <dcterms:created xsi:type="dcterms:W3CDTF">2017-06-14T20:08:22Z</dcterms:created>
  <dcterms:modified xsi:type="dcterms:W3CDTF">2018-03-12T20:34:18Z</dcterms:modified>
</cp:coreProperties>
</file>